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5"/>
  </p:notesMasterIdLst>
  <p:handoutMasterIdLst>
    <p:handoutMasterId r:id="rId16"/>
  </p:handoutMasterIdLst>
  <p:sldIdLst>
    <p:sldId id="263" r:id="rId5"/>
    <p:sldId id="264" r:id="rId6"/>
    <p:sldId id="265" r:id="rId7"/>
    <p:sldId id="266" r:id="rId8"/>
    <p:sldId id="267" r:id="rId9"/>
    <p:sldId id="268" r:id="rId10"/>
    <p:sldId id="270" r:id="rId11"/>
    <p:sldId id="271" r:id="rId12"/>
    <p:sldId id="272" r:id="rId13"/>
    <p:sldId id="273" r:id="rId14"/>
  </p:sldIdLst>
  <p:sldSz cx="9144000" cy="5143500" type="screen16x9"/>
  <p:notesSz cx="6858000" cy="9144000"/>
  <p:defaultText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162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38" autoAdjust="0"/>
    <p:restoredTop sz="94660"/>
  </p:normalViewPr>
  <p:slideViewPr>
    <p:cSldViewPr snapToGrid="0" snapToObjects="1">
      <p:cViewPr varScale="1">
        <p:scale>
          <a:sx n="71" d="100"/>
          <a:sy n="71" d="100"/>
        </p:scale>
        <p:origin x="60" y="34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85" d="100"/>
          <a:sy n="85" d="100"/>
        </p:scale>
        <p:origin x="-3834"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FA31D1-4B7B-4077-893D-2476ED0339C7}" type="datetimeFigureOut">
              <a:rPr lang="en-GB" smtClean="0"/>
              <a:t>17/04/2017</a:t>
            </a:fld>
            <a:endParaRPr lang="en-GB"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A9A230C-9D80-48FE-90EC-651E41ACB554}" type="slidenum">
              <a:rPr lang="en-GB" smtClean="0"/>
              <a:t>‹#›</a:t>
            </a:fld>
            <a:endParaRPr lang="en-GB" dirty="0"/>
          </a:p>
        </p:txBody>
      </p:sp>
    </p:spTree>
    <p:extLst>
      <p:ext uri="{BB962C8B-B14F-4D97-AF65-F5344CB8AC3E}">
        <p14:creationId xmlns:p14="http://schemas.microsoft.com/office/powerpoint/2010/main" val="12560045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73581A4-8FA3-4B6F-80FB-EEE826A94165}" type="datetimeFigureOut">
              <a:rPr lang="en-GB" smtClean="0"/>
              <a:t>17/04/2017</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7DD0CD-5C67-4D2D-AC88-9EE4C5985D39}" type="slidenum">
              <a:rPr lang="en-GB" smtClean="0"/>
              <a:t>‹#›</a:t>
            </a:fld>
            <a:endParaRPr lang="en-GB" dirty="0"/>
          </a:p>
        </p:txBody>
      </p:sp>
    </p:spTree>
    <p:extLst>
      <p:ext uri="{BB962C8B-B14F-4D97-AF65-F5344CB8AC3E}">
        <p14:creationId xmlns:p14="http://schemas.microsoft.com/office/powerpoint/2010/main" val="299118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Im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4" name="Date Placeholder 2"/>
          <p:cNvSpPr>
            <a:spLocks noGrp="1"/>
          </p:cNvSpPr>
          <p:nvPr>
            <p:ph type="dt" sz="half" idx="10"/>
          </p:nvPr>
        </p:nvSpPr>
        <p:spPr>
          <a:xfrm>
            <a:off x="1970322" y="4880890"/>
            <a:ext cx="2269191" cy="132608"/>
          </a:xfrm>
        </p:spPr>
        <p:txBody>
          <a:bodyPr/>
          <a:lstStyle>
            <a:lvl1pPr>
              <a:defRPr>
                <a:solidFill>
                  <a:schemeClr val="bg1"/>
                </a:solidFill>
              </a:defRPr>
            </a:lvl1pPr>
          </a:lstStyle>
          <a:p>
            <a:endParaRPr lang="en-GB" noProof="0" dirty="0"/>
          </a:p>
        </p:txBody>
      </p:sp>
      <p:sp>
        <p:nvSpPr>
          <p:cNvPr id="18" name="Footer Placeholder 3"/>
          <p:cNvSpPr>
            <a:spLocks noGrp="1"/>
          </p:cNvSpPr>
          <p:nvPr>
            <p:ph type="ftr" sz="quarter" idx="11"/>
          </p:nvPr>
        </p:nvSpPr>
        <p:spPr>
          <a:xfrm>
            <a:off x="554189" y="4880890"/>
            <a:ext cx="1416133" cy="132608"/>
          </a:xfrm>
        </p:spPr>
        <p:txBody>
          <a:bodyPr/>
          <a:lstStyle>
            <a:lvl1pPr>
              <a:defRPr>
                <a:solidFill>
                  <a:schemeClr val="bg1"/>
                </a:solidFill>
              </a:defRPr>
            </a:lvl1pPr>
          </a:lstStyle>
          <a:p>
            <a:r>
              <a:rPr lang="en-GB" noProof="0" dirty="0" smtClean="0"/>
              <a:t>© DHI</a:t>
            </a:r>
            <a:endParaRPr lang="en-GB" noProof="0" dirty="0"/>
          </a:p>
        </p:txBody>
      </p:sp>
      <p:sp>
        <p:nvSpPr>
          <p:cNvPr id="19" name="Slide Number Placeholder 4"/>
          <p:cNvSpPr>
            <a:spLocks noGrp="1"/>
          </p:cNvSpPr>
          <p:nvPr>
            <p:ph type="sldNum" sz="quarter" idx="12"/>
          </p:nvPr>
        </p:nvSpPr>
        <p:spPr>
          <a:xfrm>
            <a:off x="4239513" y="4880890"/>
            <a:ext cx="516591" cy="132608"/>
          </a:xfrm>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2392569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ontent A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7"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8"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9"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74165828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B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9" name="Rectangle 8"/>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6"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17"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18006486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C doub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1" name="Text Placeholder 28"/>
          <p:cNvSpPr>
            <a:spLocks noGrp="1"/>
          </p:cNvSpPr>
          <p:nvPr>
            <p:ph type="body" sz="quarter" idx="21" hasCustomPrompt="1"/>
          </p:nvPr>
        </p:nvSpPr>
        <p:spPr>
          <a:xfrm>
            <a:off x="4849027" y="4360931"/>
            <a:ext cx="3740799"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6" name="Content Placeholder 6"/>
          <p:cNvSpPr>
            <a:spLocks noGrp="1"/>
          </p:cNvSpPr>
          <p:nvPr>
            <p:ph sz="quarter" idx="13"/>
          </p:nvPr>
        </p:nvSpPr>
        <p:spPr>
          <a:xfrm>
            <a:off x="55403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17" name="Content Placeholder 6"/>
          <p:cNvSpPr>
            <a:spLocks noGrp="1"/>
          </p:cNvSpPr>
          <p:nvPr>
            <p:ph sz="quarter" idx="14"/>
          </p:nvPr>
        </p:nvSpPr>
        <p:spPr>
          <a:xfrm>
            <a:off x="4849019" y="1192307"/>
            <a:ext cx="3740944"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defTabSz="9144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1052978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mage 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8" name="Picture Placeholder 4"/>
          <p:cNvSpPr>
            <a:spLocks noGrp="1"/>
          </p:cNvSpPr>
          <p:nvPr>
            <p:ph type="pic" sz="quarter" idx="14"/>
          </p:nvPr>
        </p:nvSpPr>
        <p:spPr>
          <a:xfrm>
            <a:off x="554038" y="508003"/>
            <a:ext cx="8035780" cy="3777128"/>
          </a:xfrm>
        </p:spPr>
        <p:txBody>
          <a:bodyPr anchor="ctr" anchorCtr="0"/>
          <a:lstStyle>
            <a:lvl1pPr marL="0" indent="0" algn="ctr">
              <a:buNone/>
              <a:defRPr>
                <a:solidFill>
                  <a:schemeClr val="accent3"/>
                </a:solidFill>
              </a:defRPr>
            </a:lvl1pPr>
          </a:lstStyle>
          <a:p>
            <a:r>
              <a:rPr lang="x-none" noProof="0" smtClean="0"/>
              <a:t>Click icon to add picture</a:t>
            </a:r>
            <a:endParaRPr lang="en-GB" noProof="0" dirty="0"/>
          </a:p>
        </p:txBody>
      </p:sp>
      <p:sp>
        <p:nvSpPr>
          <p:cNvPr id="7"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21296090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 B">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7" name="Rectangle 6"/>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9" name="Picture Placeholder 4"/>
          <p:cNvSpPr>
            <a:spLocks noGrp="1"/>
          </p:cNvSpPr>
          <p:nvPr>
            <p:ph type="pic" sz="quarter" idx="14"/>
          </p:nvPr>
        </p:nvSpPr>
        <p:spPr>
          <a:xfrm>
            <a:off x="554038" y="508003"/>
            <a:ext cx="8035780" cy="3777128"/>
          </a:xfrm>
        </p:spPr>
        <p:txBody>
          <a:bodyPr anchor="ctr" anchorCtr="0"/>
          <a:lstStyle>
            <a:lvl1pPr marL="0" indent="0" algn="ctr">
              <a:buNone/>
              <a:defRPr/>
            </a:lvl1pPr>
          </a:lstStyle>
          <a:p>
            <a:r>
              <a:rPr lang="x-none" noProof="0" smtClean="0"/>
              <a:t>Click icon to add picture</a:t>
            </a:r>
            <a:endParaRPr lang="en-GB" noProof="0" dirty="0"/>
          </a:p>
        </p:txBody>
      </p:sp>
      <p:sp>
        <p:nvSpPr>
          <p:cNvPr id="8"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176887051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C">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0" name="Picture Placeholder 4"/>
          <p:cNvSpPr>
            <a:spLocks noGrp="1"/>
          </p:cNvSpPr>
          <p:nvPr>
            <p:ph type="pic" sz="quarter" idx="14"/>
          </p:nvPr>
        </p:nvSpPr>
        <p:spPr>
          <a:xfrm>
            <a:off x="554038" y="508003"/>
            <a:ext cx="8035780" cy="3777128"/>
          </a:xfrm>
        </p:spPr>
        <p:txBody>
          <a:bodyPr anchor="ctr" anchorCtr="0"/>
          <a:lstStyle>
            <a:lvl1pPr marL="0" indent="0" algn="ctr">
              <a:buNone/>
              <a:defRPr/>
            </a:lvl1pPr>
          </a:lstStyle>
          <a:p>
            <a:r>
              <a:rPr lang="x-none" noProof="0" smtClean="0"/>
              <a:t>Click icon to add picture</a:t>
            </a:r>
            <a:endParaRPr lang="en-GB" noProof="0" dirty="0"/>
          </a:p>
        </p:txBody>
      </p:sp>
      <p:sp>
        <p:nvSpPr>
          <p:cNvPr id="7" name="Text Placeholder 28"/>
          <p:cNvSpPr>
            <a:spLocks noGrp="1"/>
          </p:cNvSpPr>
          <p:nvPr>
            <p:ph type="body" sz="quarter" idx="18" hasCustomPrompt="1"/>
          </p:nvPr>
        </p:nvSpPr>
        <p:spPr>
          <a:xfrm>
            <a:off x="554038" y="4360931"/>
            <a:ext cx="803578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Tree>
    <p:extLst>
      <p:ext uri="{BB962C8B-B14F-4D97-AF65-F5344CB8AC3E}">
        <p14:creationId xmlns:p14="http://schemas.microsoft.com/office/powerpoint/2010/main" val="30793274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 Images 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7"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1"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2"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3"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Tree>
    <p:extLst>
      <p:ext uri="{BB962C8B-B14F-4D97-AF65-F5344CB8AC3E}">
        <p14:creationId xmlns:p14="http://schemas.microsoft.com/office/powerpoint/2010/main" val="668257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1" name="Rectangle 10"/>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3"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8"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9"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20880503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 Images 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8" name="Picture Placeholder 4"/>
          <p:cNvSpPr>
            <a:spLocks noGrp="1"/>
          </p:cNvSpPr>
          <p:nvPr>
            <p:ph type="pic" sz="quarter" idx="14"/>
          </p:nvPr>
        </p:nvSpPr>
        <p:spPr>
          <a:xfrm>
            <a:off x="554038"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4" name="Picture Placeholder 4"/>
          <p:cNvSpPr>
            <a:spLocks noGrp="1"/>
          </p:cNvSpPr>
          <p:nvPr>
            <p:ph type="pic" sz="quarter" idx="15"/>
          </p:nvPr>
        </p:nvSpPr>
        <p:spPr>
          <a:xfrm>
            <a:off x="2634577"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5" name="Picture Placeholder 4"/>
          <p:cNvSpPr>
            <a:spLocks noGrp="1"/>
          </p:cNvSpPr>
          <p:nvPr>
            <p:ph type="pic" sz="quarter" idx="16"/>
          </p:nvPr>
        </p:nvSpPr>
        <p:spPr>
          <a:xfrm>
            <a:off x="4715116"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6" name="Picture Placeholder 4"/>
          <p:cNvSpPr>
            <a:spLocks noGrp="1"/>
          </p:cNvSpPr>
          <p:nvPr>
            <p:ph type="pic" sz="quarter" idx="17"/>
          </p:nvPr>
        </p:nvSpPr>
        <p:spPr>
          <a:xfrm>
            <a:off x="6795654" y="2626732"/>
            <a:ext cx="1796360" cy="1673006"/>
          </a:xfrm>
        </p:spPr>
        <p:txBody>
          <a:bodyPr anchor="ctr" anchorCtr="0"/>
          <a:lstStyle>
            <a:lvl1pPr marL="0" indent="0" algn="ctr">
              <a:buNone/>
              <a:defRPr/>
            </a:lvl1pPr>
          </a:lstStyle>
          <a:p>
            <a:r>
              <a:rPr lang="x-none" noProof="0" smtClean="0"/>
              <a:t>Click icon to add picture</a:t>
            </a:r>
            <a:endParaRPr lang="en-GB" noProof="0" dirty="0"/>
          </a:p>
        </p:txBody>
      </p:sp>
      <p:sp>
        <p:nvSpPr>
          <p:cNvPr id="11" name="Rectangle 10"/>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2" name="Text Placeholder 28"/>
          <p:cNvSpPr>
            <a:spLocks noGrp="1"/>
          </p:cNvSpPr>
          <p:nvPr>
            <p:ph type="body" sz="quarter" idx="18" hasCustomPrompt="1"/>
          </p:nvPr>
        </p:nvSpPr>
        <p:spPr>
          <a:xfrm>
            <a:off x="55403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dirty="0" smtClean="0"/>
              <a:t>Legend</a:t>
            </a:r>
          </a:p>
        </p:txBody>
      </p:sp>
      <p:sp>
        <p:nvSpPr>
          <p:cNvPr id="13" name="Text Placeholder 28"/>
          <p:cNvSpPr>
            <a:spLocks noGrp="1"/>
          </p:cNvSpPr>
          <p:nvPr>
            <p:ph type="body" sz="quarter" idx="19" hasCustomPrompt="1"/>
          </p:nvPr>
        </p:nvSpPr>
        <p:spPr>
          <a:xfrm>
            <a:off x="2634577"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7" name="Text Placeholder 28"/>
          <p:cNvSpPr>
            <a:spLocks noGrp="1"/>
          </p:cNvSpPr>
          <p:nvPr>
            <p:ph type="body" sz="quarter" idx="20" hasCustomPrompt="1"/>
          </p:nvPr>
        </p:nvSpPr>
        <p:spPr>
          <a:xfrm>
            <a:off x="4715116"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8" name="Text Placeholder 28"/>
          <p:cNvSpPr>
            <a:spLocks noGrp="1"/>
          </p:cNvSpPr>
          <p:nvPr>
            <p:ph type="body" sz="quarter" idx="21" hasCustomPrompt="1"/>
          </p:nvPr>
        </p:nvSpPr>
        <p:spPr>
          <a:xfrm>
            <a:off x="6793458" y="4360931"/>
            <a:ext cx="1796360" cy="157977"/>
          </a:xfrm>
        </p:spPr>
        <p:txBody>
          <a:bodyPr/>
          <a:lstStyle>
            <a:lvl1pPr marL="0" indent="0">
              <a:buNone/>
              <a:defRPr sz="800" b="0">
                <a:solidFill>
                  <a:schemeClr val="accent3"/>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GB" noProof="0" smtClean="0"/>
              <a:t>Legend</a:t>
            </a:r>
          </a:p>
        </p:txBody>
      </p:sp>
      <p:sp>
        <p:nvSpPr>
          <p:cNvPr id="19" name="Content Placeholder 6"/>
          <p:cNvSpPr>
            <a:spLocks noGrp="1"/>
          </p:cNvSpPr>
          <p:nvPr>
            <p:ph sz="quarter" idx="13"/>
          </p:nvPr>
        </p:nvSpPr>
        <p:spPr>
          <a:xfrm>
            <a:off x="554046" y="1192311"/>
            <a:ext cx="8035925" cy="1144493"/>
          </a:xfrm>
        </p:spPr>
        <p:txBody>
          <a:bodyPr/>
          <a:lstStyle>
            <a:lvl1pPr marL="270000" indent="-270000">
              <a:buFont typeface="Arial" pitchFamily="34" charset="0"/>
              <a:buChar char="•"/>
              <a:defRPr>
                <a:solidFill>
                  <a:schemeClr val="accent3"/>
                </a:solidFill>
              </a:defRPr>
            </a:lvl1pPr>
            <a:lvl2pPr>
              <a:defRPr>
                <a:solidFill>
                  <a:schemeClr val="accent3"/>
                </a:solidFill>
              </a:defRPr>
            </a:lvl2pPr>
            <a:lvl3pPr>
              <a:defRPr>
                <a:solidFill>
                  <a:schemeClr val="accent3"/>
                </a:solidFill>
              </a:defRPr>
            </a:lvl3pPr>
            <a:lvl4pPr>
              <a:defRPr>
                <a:solidFill>
                  <a:schemeClr val="accent3"/>
                </a:solidFill>
              </a:defRPr>
            </a:lvl4pPr>
            <a:lvl5pPr>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2292501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Full image teas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8" name="Text Placeholder 28"/>
          <p:cNvSpPr>
            <a:spLocks noGrp="1"/>
          </p:cNvSpPr>
          <p:nvPr>
            <p:ph type="body" sz="quarter" idx="15"/>
          </p:nvPr>
        </p:nvSpPr>
        <p:spPr>
          <a:xfrm>
            <a:off x="554046" y="2075296"/>
            <a:ext cx="7340211"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19" name="Date Placeholder 2"/>
          <p:cNvSpPr>
            <a:spLocks noGrp="1"/>
          </p:cNvSpPr>
          <p:nvPr>
            <p:ph type="dt" sz="half" idx="10"/>
          </p:nvPr>
        </p:nvSpPr>
        <p:spPr>
          <a:xfrm>
            <a:off x="1970322" y="4886791"/>
            <a:ext cx="2269191" cy="132608"/>
          </a:xfrm>
        </p:spPr>
        <p:txBody>
          <a:bodyPr/>
          <a:lstStyle>
            <a:lvl1pPr>
              <a:defRPr>
                <a:solidFill>
                  <a:schemeClr val="bg1"/>
                </a:solidFill>
              </a:defRPr>
            </a:lvl1pPr>
          </a:lstStyle>
          <a:p>
            <a:endParaRPr lang="en-GB" noProof="0" dirty="0"/>
          </a:p>
        </p:txBody>
      </p:sp>
      <p:sp>
        <p:nvSpPr>
          <p:cNvPr id="20" name="Footer Placeholder 3"/>
          <p:cNvSpPr>
            <a:spLocks noGrp="1"/>
          </p:cNvSpPr>
          <p:nvPr>
            <p:ph type="ftr" sz="quarter" idx="11"/>
          </p:nvPr>
        </p:nvSpPr>
        <p:spPr>
          <a:xfrm>
            <a:off x="554189" y="4886791"/>
            <a:ext cx="1416133" cy="132608"/>
          </a:xfrm>
        </p:spPr>
        <p:txBody>
          <a:bodyPr/>
          <a:lstStyle>
            <a:lvl1pPr>
              <a:defRPr>
                <a:solidFill>
                  <a:schemeClr val="bg1"/>
                </a:solidFill>
              </a:defRPr>
            </a:lvl1pPr>
          </a:lstStyle>
          <a:p>
            <a:r>
              <a:rPr lang="en-GB" noProof="0" dirty="0" smtClean="0"/>
              <a:t>© DHI</a:t>
            </a:r>
            <a:endParaRPr lang="en-GB" noProof="0" dirty="0"/>
          </a:p>
        </p:txBody>
      </p:sp>
      <p:sp>
        <p:nvSpPr>
          <p:cNvPr id="21" name="Slide Number Placeholder 4"/>
          <p:cNvSpPr>
            <a:spLocks noGrp="1"/>
          </p:cNvSpPr>
          <p:nvPr>
            <p:ph type="sldNum" sz="quarter" idx="12"/>
          </p:nvPr>
        </p:nvSpPr>
        <p:spPr>
          <a:xfrm>
            <a:off x="4239513" y="4886791"/>
            <a:ext cx="516591" cy="132608"/>
          </a:xfrm>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3" name="Picture 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894800" y="4590000"/>
            <a:ext cx="830323" cy="468000"/>
          </a:xfrm>
          <a:prstGeom prst="rect">
            <a:avLst/>
          </a:prstGeom>
        </p:spPr>
      </p:pic>
    </p:spTree>
    <p:extLst>
      <p:ext uri="{BB962C8B-B14F-4D97-AF65-F5344CB8AC3E}">
        <p14:creationId xmlns:p14="http://schemas.microsoft.com/office/powerpoint/2010/main" val="148700985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Cover">
    <p:bg>
      <p:bgPr>
        <a:gradFill>
          <a:gsLst>
            <a:gs pos="44000">
              <a:schemeClr val="tx1"/>
            </a:gs>
            <a:gs pos="100000">
              <a:schemeClr val="tx2">
                <a:lumMod val="75000"/>
              </a:schemeClr>
            </a:gs>
          </a:gsLst>
          <a:lin ang="0" scaled="1"/>
        </a:grad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1"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4" name="Date Placeholder 2"/>
          <p:cNvSpPr>
            <a:spLocks noGrp="1"/>
          </p:cNvSpPr>
          <p:nvPr>
            <p:ph type="dt" sz="half" idx="10"/>
          </p:nvPr>
        </p:nvSpPr>
        <p:spPr>
          <a:xfrm>
            <a:off x="1970322" y="4880890"/>
            <a:ext cx="2269191" cy="132608"/>
          </a:xfrm>
        </p:spPr>
        <p:txBody>
          <a:bodyPr/>
          <a:lstStyle>
            <a:lvl1pPr>
              <a:defRPr>
                <a:solidFill>
                  <a:schemeClr val="bg1"/>
                </a:solidFill>
              </a:defRPr>
            </a:lvl1pPr>
          </a:lstStyle>
          <a:p>
            <a:endParaRPr lang="en-GB" noProof="0" dirty="0"/>
          </a:p>
        </p:txBody>
      </p:sp>
      <p:sp>
        <p:nvSpPr>
          <p:cNvPr id="18" name="Footer Placeholder 3"/>
          <p:cNvSpPr>
            <a:spLocks noGrp="1"/>
          </p:cNvSpPr>
          <p:nvPr>
            <p:ph type="ftr" sz="quarter" idx="11"/>
          </p:nvPr>
        </p:nvSpPr>
        <p:spPr>
          <a:xfrm>
            <a:off x="554189" y="4880890"/>
            <a:ext cx="1416133" cy="132608"/>
          </a:xfrm>
        </p:spPr>
        <p:txBody>
          <a:bodyPr/>
          <a:lstStyle>
            <a:lvl1pPr>
              <a:defRPr>
                <a:solidFill>
                  <a:schemeClr val="bg1"/>
                </a:solidFill>
              </a:defRPr>
            </a:lvl1pPr>
          </a:lstStyle>
          <a:p>
            <a:r>
              <a:rPr lang="en-GB" noProof="0" dirty="0" smtClean="0"/>
              <a:t>© DHI</a:t>
            </a:r>
            <a:endParaRPr lang="en-GB" noProof="0" dirty="0"/>
          </a:p>
        </p:txBody>
      </p:sp>
      <p:sp>
        <p:nvSpPr>
          <p:cNvPr id="19" name="Slide Number Placeholder 4"/>
          <p:cNvSpPr>
            <a:spLocks noGrp="1"/>
          </p:cNvSpPr>
          <p:nvPr>
            <p:ph type="sldNum" sz="quarter" idx="12"/>
          </p:nvPr>
        </p:nvSpPr>
        <p:spPr>
          <a:xfrm>
            <a:off x="4239513" y="4880890"/>
            <a:ext cx="516591" cy="132608"/>
          </a:xfrm>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303795837"/>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About DHI">
    <p:spTree>
      <p:nvGrpSpPr>
        <p:cNvPr id="1" name=""/>
        <p:cNvGrpSpPr/>
        <p:nvPr/>
      </p:nvGrpSpPr>
      <p:grpSpPr>
        <a:xfrm>
          <a:off x="0" y="0"/>
          <a:ext cx="0" cy="0"/>
          <a:chOff x="0" y="0"/>
          <a:chExt cx="0" cy="0"/>
        </a:xfrm>
      </p:grpSpPr>
      <p:sp>
        <p:nvSpPr>
          <p:cNvPr id="10" name="Rectangle 9"/>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endParaRPr lang="en-GB" noProof="0"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2" name="TextBox 1"/>
          <p:cNvSpPr txBox="1"/>
          <p:nvPr userDrawn="1"/>
        </p:nvSpPr>
        <p:spPr>
          <a:xfrm>
            <a:off x="554189" y="1192307"/>
            <a:ext cx="7085971" cy="3092823"/>
          </a:xfrm>
          <a:prstGeom prst="rect">
            <a:avLst/>
          </a:prstGeom>
        </p:spPr>
        <p:txBody>
          <a:bodyPr vert="horz" lIns="0" tIns="0" rIns="0" bIns="0" rtlCol="0">
            <a:noAutofit/>
          </a:bodyPr>
          <a:lstStyle>
            <a:lvl1pPr lvl="0" indent="0">
              <a:spcBef>
                <a:spcPct val="20000"/>
              </a:spcBef>
              <a:buFont typeface="Arial" pitchFamily="34" charset="0"/>
              <a:buNone/>
              <a:defRPr sz="1400">
                <a:solidFill>
                  <a:schemeClr val="bg1"/>
                </a:solidFill>
              </a:defRPr>
            </a:lvl1pPr>
            <a:lvl2pPr marL="358775" indent="-176213">
              <a:spcBef>
                <a:spcPct val="20000"/>
              </a:spcBef>
              <a:buFont typeface="Arial" pitchFamily="34" charset="0"/>
              <a:buChar char="•"/>
              <a:defRPr sz="1200">
                <a:solidFill>
                  <a:schemeClr val="bg1"/>
                </a:solidFill>
              </a:defRPr>
            </a:lvl2pPr>
            <a:lvl3pPr marL="541338" indent="-182563">
              <a:spcBef>
                <a:spcPct val="20000"/>
              </a:spcBef>
              <a:buFont typeface="Arial" pitchFamily="34" charset="0"/>
              <a:buChar char="•"/>
              <a:defRPr sz="1100">
                <a:solidFill>
                  <a:schemeClr val="bg1"/>
                </a:solidFill>
              </a:defRPr>
            </a:lvl3pPr>
            <a:lvl4pPr marL="717550" indent="-176213">
              <a:spcBef>
                <a:spcPct val="20000"/>
              </a:spcBef>
              <a:buFont typeface="Arial" pitchFamily="34" charset="0"/>
              <a:buChar char="•"/>
              <a:defRPr sz="1050">
                <a:solidFill>
                  <a:schemeClr val="bg1"/>
                </a:solidFill>
              </a:defRPr>
            </a:lvl4pPr>
            <a:lvl5pPr marL="900113" indent="-182563">
              <a:spcBef>
                <a:spcPct val="20000"/>
              </a:spcBef>
              <a:buFont typeface="Arial" pitchFamily="34" charset="0"/>
              <a:buChar char="•"/>
              <a:defRPr sz="1000">
                <a:solidFill>
                  <a:schemeClr val="bg1"/>
                </a:solidFill>
              </a:defRPr>
            </a:lvl5pPr>
            <a:lvl6pPr marL="2514600" indent="-228600">
              <a:spcBef>
                <a:spcPct val="20000"/>
              </a:spcBef>
              <a:buFont typeface="Arial" pitchFamily="34" charset="0"/>
              <a:buChar char="•"/>
              <a:defRPr sz="2000"/>
            </a:lvl6pPr>
            <a:lvl7pPr marL="2971800" indent="-228600">
              <a:spcBef>
                <a:spcPct val="20000"/>
              </a:spcBef>
              <a:buFont typeface="Arial" pitchFamily="34" charset="0"/>
              <a:buChar char="•"/>
              <a:defRPr sz="2000"/>
            </a:lvl7pPr>
            <a:lvl8pPr marL="3429000" indent="-228600">
              <a:spcBef>
                <a:spcPct val="20000"/>
              </a:spcBef>
              <a:buFont typeface="Arial" pitchFamily="34" charset="0"/>
              <a:buChar char="•"/>
              <a:defRPr sz="2000"/>
            </a:lvl8pPr>
            <a:lvl9pPr marL="3886200" indent="-228600">
              <a:spcBef>
                <a:spcPct val="20000"/>
              </a:spcBef>
              <a:buFont typeface="Arial" pitchFamily="34" charset="0"/>
              <a:buChar char="•"/>
              <a:defRPr sz="2000"/>
            </a:lvl9pPr>
          </a:lstStyle>
          <a:p>
            <a:pPr lvl="0"/>
            <a:r>
              <a:rPr lang="x-none" sz="1800" noProof="0" dirty="0" smtClean="0"/>
              <a:t>DHI are the first people you should call when you have a tough challenge to solve in a water environment.</a:t>
            </a:r>
          </a:p>
          <a:p>
            <a:pPr lvl="0"/>
            <a:endParaRPr lang="x-none" sz="1800" noProof="0" dirty="0" smtClean="0"/>
          </a:p>
          <a:p>
            <a:pPr lvl="0"/>
            <a:r>
              <a:rPr lang="x-none" sz="1800" noProof="0" dirty="0" smtClean="0"/>
              <a:t>In the world of water, our knowledge is second-to-none, and we strive to make it globally accessible to clients and partners. </a:t>
            </a:r>
          </a:p>
          <a:p>
            <a:pPr lvl="0"/>
            <a:endParaRPr lang="x-none" sz="1800" noProof="0" dirty="0" smtClean="0"/>
          </a:p>
          <a:p>
            <a:pPr lvl="0"/>
            <a:r>
              <a:rPr lang="x-none" sz="1800" noProof="0" dirty="0" smtClean="0"/>
              <a:t>So whether you need to save water, share it fairly, improve its quality, quantify its impact or manage its flow, we can help. Our knowledge, combined with our team’s expertise and the power of our technology, hold the key to unlocking the right solution. </a:t>
            </a:r>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1924846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2"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solidFill>
            <a:srgbClr val="FFFFFF">
              <a:alpha val="0"/>
            </a:srgbClr>
          </a:solidFill>
          <a:ln w="19050">
            <a:solidFill>
              <a:schemeClr val="bg1"/>
            </a:solidFill>
          </a:ln>
        </p:spPr>
        <p:txBody>
          <a:bodyPr lIns="288000" tIns="0" bIns="2160000" anchor="b" anchorCtr="0">
            <a:normAutofit/>
          </a:bodyPr>
          <a:lstStyle>
            <a:lvl1pPr algn="l">
              <a:lnSpc>
                <a:spcPct val="90000"/>
              </a:lnSpc>
              <a:defRPr sz="2800" b="1" cap="none" baseline="0">
                <a:solidFill>
                  <a:schemeClr val="bg1"/>
                </a:solidFill>
              </a:defRPr>
            </a:lvl1pPr>
          </a:lstStyle>
          <a:p>
            <a:r>
              <a:rPr lang="en-GB" noProof="0" smtClean="0"/>
              <a:t>Click to edit the master </a:t>
            </a:r>
            <a:br>
              <a:rPr lang="en-GB" noProof="0" smtClean="0"/>
            </a:br>
            <a:r>
              <a:rPr lang="en-GB" noProof="0" smtClean="0"/>
              <a:t>title of the powerpoint</a:t>
            </a:r>
            <a:endParaRPr lang="en-GB" noProof="0"/>
          </a:p>
        </p:txBody>
      </p:sp>
      <p:sp>
        <p:nvSpPr>
          <p:cNvPr id="3" name="Subtitle 2"/>
          <p:cNvSpPr>
            <a:spLocks noGrp="1"/>
          </p:cNvSpPr>
          <p:nvPr>
            <p:ph type="subTitle" idx="1" hasCustomPrompt="1"/>
          </p:nvPr>
        </p:nvSpPr>
        <p:spPr>
          <a:xfrm>
            <a:off x="554189" y="2629632"/>
            <a:ext cx="8035637" cy="477485"/>
          </a:xfrm>
        </p:spPr>
        <p:txBody>
          <a:bodyPr lIns="0" tIns="0" rIns="0" bIns="0">
            <a:normAutofit/>
          </a:bodyPr>
          <a:lstStyle>
            <a:lvl1pPr marL="0" indent="0" algn="l">
              <a:lnSpc>
                <a:spcPct val="90000"/>
              </a:lnSpc>
              <a:spcBef>
                <a:spcPts val="0"/>
              </a:spcBef>
              <a:buNone/>
              <a:defRPr sz="1600" b="0" cap="none" baseline="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noProof="0" dirty="0" smtClean="0"/>
              <a:t>Presenter’s name</a:t>
            </a:r>
            <a:endParaRPr lang="en-GB" noProof="0" dirty="0"/>
          </a:p>
        </p:txBody>
      </p:sp>
      <p:sp>
        <p:nvSpPr>
          <p:cNvPr id="11" name="Date Placeholder 2"/>
          <p:cNvSpPr>
            <a:spLocks noGrp="1"/>
          </p:cNvSpPr>
          <p:nvPr>
            <p:ph type="dt" sz="half" idx="10"/>
          </p:nvPr>
        </p:nvSpPr>
        <p:spPr>
          <a:xfrm>
            <a:off x="1970322" y="4886791"/>
            <a:ext cx="2269191" cy="132608"/>
          </a:xfrm>
        </p:spPr>
        <p:txBody>
          <a:bodyPr/>
          <a:lstStyle>
            <a:lvl1pPr>
              <a:defRPr>
                <a:solidFill>
                  <a:schemeClr val="bg1"/>
                </a:solidFill>
              </a:defRPr>
            </a:lvl1pPr>
          </a:lstStyle>
          <a:p>
            <a:endParaRPr lang="en-GB" noProof="0" dirty="0"/>
          </a:p>
        </p:txBody>
      </p:sp>
      <p:sp>
        <p:nvSpPr>
          <p:cNvPr id="12" name="Footer Placeholder 3"/>
          <p:cNvSpPr>
            <a:spLocks noGrp="1"/>
          </p:cNvSpPr>
          <p:nvPr>
            <p:ph type="ftr" sz="quarter" idx="11"/>
          </p:nvPr>
        </p:nvSpPr>
        <p:spPr>
          <a:xfrm>
            <a:off x="554189" y="4886791"/>
            <a:ext cx="1416133" cy="132608"/>
          </a:xfrm>
        </p:spPr>
        <p:txBody>
          <a:bodyPr/>
          <a:lstStyle>
            <a:lvl1pPr>
              <a:defRPr>
                <a:solidFill>
                  <a:schemeClr val="bg1"/>
                </a:solidFill>
              </a:defRPr>
            </a:lvl1pPr>
          </a:lstStyle>
          <a:p>
            <a:r>
              <a:rPr lang="en-GB" noProof="0" dirty="0" smtClean="0"/>
              <a:t>© DHI</a:t>
            </a:r>
            <a:endParaRPr lang="en-GB" noProof="0" dirty="0"/>
          </a:p>
        </p:txBody>
      </p:sp>
      <p:sp>
        <p:nvSpPr>
          <p:cNvPr id="13" name="Slide Number Placeholder 4"/>
          <p:cNvSpPr>
            <a:spLocks noGrp="1"/>
          </p:cNvSpPr>
          <p:nvPr>
            <p:ph type="sldNum" sz="quarter" idx="12"/>
          </p:nvPr>
        </p:nvSpPr>
        <p:spPr>
          <a:xfrm>
            <a:off x="4239513" y="4886791"/>
            <a:ext cx="516591" cy="132608"/>
          </a:xfrm>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16" name="Picture 1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923023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Agenda">
    <p:bg>
      <p:bgPr>
        <a:gradFill>
          <a:gsLst>
            <a:gs pos="44000">
              <a:schemeClr val="tx1"/>
            </a:gs>
            <a:gs pos="100000">
              <a:schemeClr val="accent1">
                <a:lumMod val="75000"/>
              </a:schemeClr>
            </a:gs>
          </a:gsLst>
          <a:lin ang="0" scaled="1"/>
        </a:gradFill>
        <a:effectLst/>
      </p:bgPr>
    </p:bg>
    <p:spTree>
      <p:nvGrpSpPr>
        <p:cNvPr id="1" name=""/>
        <p:cNvGrpSpPr/>
        <p:nvPr/>
      </p:nvGrpSpPr>
      <p:grpSpPr>
        <a:xfrm>
          <a:off x="0" y="0"/>
          <a:ext cx="0" cy="0"/>
          <a:chOff x="0" y="0"/>
          <a:chExt cx="0" cy="0"/>
        </a:xfrm>
      </p:grpSpPr>
      <p:sp>
        <p:nvSpPr>
          <p:cNvPr id="10" name="Rectangle 9"/>
          <p:cNvSpPr/>
          <p:nvPr userDrawn="1"/>
        </p:nvSpPr>
        <p:spPr>
          <a:xfrm>
            <a:off x="0" y="0"/>
            <a:ext cx="9144000" cy="5143500"/>
          </a:xfrm>
          <a:prstGeom prst="rect">
            <a:avLst/>
          </a:prstGeom>
          <a:gradFill>
            <a:gsLst>
              <a:gs pos="0">
                <a:schemeClr val="tx1"/>
              </a:gs>
              <a:gs pos="61000">
                <a:schemeClr val="tx1"/>
              </a:gs>
              <a:gs pos="100000">
                <a:schemeClr val="tx2">
                  <a:lumMod val="75000"/>
                </a:schemeClr>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r="28696" b="45026"/>
          <a:stretch/>
        </p:blipFill>
        <p:spPr>
          <a:xfrm>
            <a:off x="2472244" y="293315"/>
            <a:ext cx="6671756" cy="4850189"/>
          </a:xfrm>
          <a:prstGeom prst="rect">
            <a:avLst/>
          </a:prstGeom>
        </p:spPr>
      </p:pic>
      <p:sp>
        <p:nvSpPr>
          <p:cNvPr id="3" name="Date Placeholder 2"/>
          <p:cNvSpPr>
            <a:spLocks noGrp="1"/>
          </p:cNvSpPr>
          <p:nvPr>
            <p:ph type="dt" sz="half" idx="10"/>
          </p:nvPr>
        </p:nvSpPr>
        <p:spPr/>
        <p:txBody>
          <a:bodyPr/>
          <a:lstStyle>
            <a:lvl1pPr>
              <a:defRPr>
                <a:solidFill>
                  <a:schemeClr val="bg1"/>
                </a:solidFill>
              </a:defRPr>
            </a:lvl1pPr>
          </a:lstStyle>
          <a:p>
            <a:endParaRPr lang="en-GB" noProof="0" dirty="0"/>
          </a:p>
        </p:txBody>
      </p:sp>
      <p:sp>
        <p:nvSpPr>
          <p:cNvPr id="4" name="Footer Placeholder 3"/>
          <p:cNvSpPr>
            <a:spLocks noGrp="1"/>
          </p:cNvSpPr>
          <p:nvPr>
            <p:ph type="ftr" sz="quarter" idx="11"/>
          </p:nvPr>
        </p:nvSpPr>
        <p:spPr/>
        <p:txBody>
          <a:bodyPr/>
          <a:lstStyle>
            <a:lvl1pPr>
              <a:defRPr>
                <a:solidFill>
                  <a:schemeClr val="bg1"/>
                </a:solidFill>
              </a:defRPr>
            </a:lvl1p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lvl1pPr>
              <a:defRPr>
                <a:solidFill>
                  <a:schemeClr val="bg1"/>
                </a:solidFill>
              </a:defRPr>
            </a:lvl1p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11" name="Text Placeholder 10"/>
          <p:cNvSpPr>
            <a:spLocks noGrp="1"/>
          </p:cNvSpPr>
          <p:nvPr>
            <p:ph type="body" sz="quarter" idx="14"/>
          </p:nvPr>
        </p:nvSpPr>
        <p:spPr>
          <a:xfrm>
            <a:off x="554046" y="1192307"/>
            <a:ext cx="8035637" cy="3092823"/>
          </a:xfrm>
        </p:spPr>
        <p:txBody>
          <a:bodyPr/>
          <a:lstStyle>
            <a:lvl1pPr>
              <a:defRPr sz="2000">
                <a:solidFill>
                  <a:schemeClr val="bg1"/>
                </a:solidFill>
              </a:defRPr>
            </a:lvl1pPr>
            <a:lvl2pPr>
              <a:defRPr sz="2000">
                <a:solidFill>
                  <a:schemeClr val="bg1"/>
                </a:solidFill>
              </a:defRPr>
            </a:lvl2pPr>
            <a:lvl3pPr>
              <a:defRPr sz="2000">
                <a:solidFill>
                  <a:schemeClr val="bg1"/>
                </a:solidFill>
              </a:defRPr>
            </a:lvl3pPr>
            <a:lvl4pPr>
              <a:defRPr sz="2000">
                <a:solidFill>
                  <a:schemeClr val="bg1"/>
                </a:solidFill>
              </a:defRPr>
            </a:lvl4pPr>
            <a:lvl5pPr>
              <a:defRPr sz="1800">
                <a:solidFill>
                  <a:schemeClr val="bg1"/>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2" name="Title 1"/>
          <p:cNvSpPr>
            <a:spLocks noGrp="1"/>
          </p:cNvSpPr>
          <p:nvPr>
            <p:ph type="title"/>
          </p:nvPr>
        </p:nvSpPr>
        <p:spPr/>
        <p:txBody>
          <a:bodyPr/>
          <a:lstStyle>
            <a:lvl1pPr>
              <a:defRPr>
                <a:solidFill>
                  <a:schemeClr val="bg1"/>
                </a:solidFill>
              </a:defRPr>
            </a:lvl1pPr>
          </a:lstStyle>
          <a:p>
            <a:r>
              <a:rPr lang="x-none" smtClean="0"/>
              <a:t>Click to edit Master title style</a:t>
            </a:r>
            <a:endParaRPr lang="en-GB"/>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867600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Section Divider A">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tx1"/>
              </a:gs>
              <a:gs pos="100000">
                <a:schemeClr val="tx2">
                  <a:lumMod val="75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noProof="0" dirty="0"/>
          </a:p>
        </p:txBody>
      </p:sp>
      <p:sp>
        <p:nvSpPr>
          <p:cNvPr id="14" name="Footer Placeholder 3"/>
          <p:cNvSpPr>
            <a:spLocks noGrp="1"/>
          </p:cNvSpPr>
          <p:nvPr>
            <p:ph type="ftr" sz="quarter" idx="11"/>
          </p:nvPr>
        </p:nvSpPr>
        <p:spPr>
          <a:xfrm>
            <a:off x="554189" y="4886791"/>
            <a:ext cx="1416133" cy="132608"/>
          </a:xfrm>
        </p:spPr>
        <p:txBody>
          <a:bodyPr/>
          <a:lstStyle/>
          <a:p>
            <a:r>
              <a:rPr lang="en-GB" noProof="0" dirty="0" smtClean="0"/>
              <a:t>© DHI</a:t>
            </a:r>
            <a:endParaRPr lang="en-GB" noProof="0" dirty="0"/>
          </a:p>
        </p:txBody>
      </p:sp>
      <p:sp>
        <p:nvSpPr>
          <p:cNvPr id="15" name="Slide Number Placeholder 4"/>
          <p:cNvSpPr>
            <a:spLocks noGrp="1"/>
          </p:cNvSpPr>
          <p:nvPr>
            <p:ph type="sldNum" sz="quarter" idx="12"/>
          </p:nvPr>
        </p:nvSpPr>
        <p:spPr>
          <a:xfrm>
            <a:off x="4239513" y="4886791"/>
            <a:ext cx="516591" cy="132608"/>
          </a:xfrm>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3333193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Divider B">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tx2"/>
              </a:gs>
              <a:gs pos="100000">
                <a:schemeClr val="tx2">
                  <a:lumMod val="60000"/>
                  <a:lumOff val="40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noProof="0" dirty="0"/>
          </a:p>
        </p:txBody>
      </p:sp>
      <p:sp>
        <p:nvSpPr>
          <p:cNvPr id="14" name="Footer Placeholder 3"/>
          <p:cNvSpPr>
            <a:spLocks noGrp="1"/>
          </p:cNvSpPr>
          <p:nvPr>
            <p:ph type="ftr" sz="quarter" idx="11"/>
          </p:nvPr>
        </p:nvSpPr>
        <p:spPr>
          <a:xfrm>
            <a:off x="554189" y="4886791"/>
            <a:ext cx="1416133" cy="132608"/>
          </a:xfrm>
        </p:spPr>
        <p:txBody>
          <a:bodyPr/>
          <a:lstStyle/>
          <a:p>
            <a:r>
              <a:rPr lang="en-GB" noProof="0" dirty="0" smtClean="0"/>
              <a:t>© DHI</a:t>
            </a:r>
            <a:endParaRPr lang="en-GB" noProof="0" dirty="0"/>
          </a:p>
        </p:txBody>
      </p:sp>
      <p:sp>
        <p:nvSpPr>
          <p:cNvPr id="15" name="Slide Number Placeholder 4"/>
          <p:cNvSpPr>
            <a:spLocks noGrp="1"/>
          </p:cNvSpPr>
          <p:nvPr>
            <p:ph type="sldNum" sz="quarter" idx="12"/>
          </p:nvPr>
        </p:nvSpPr>
        <p:spPr>
          <a:xfrm>
            <a:off x="4239513" y="4886791"/>
            <a:ext cx="516591" cy="132608"/>
          </a:xfrm>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25951105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Divider C ">
    <p:bg>
      <p:bgPr>
        <a:solidFill>
          <a:schemeClr val="bg1"/>
        </a:solidFill>
        <a:effectLst/>
      </p:bgPr>
    </p:bg>
    <p:spTree>
      <p:nvGrpSpPr>
        <p:cNvPr id="1" name=""/>
        <p:cNvGrpSpPr/>
        <p:nvPr/>
      </p:nvGrpSpPr>
      <p:grpSpPr>
        <a:xfrm>
          <a:off x="0" y="0"/>
          <a:ext cx="0" cy="0"/>
          <a:chOff x="0" y="0"/>
          <a:chExt cx="0" cy="0"/>
        </a:xfrm>
      </p:grpSpPr>
      <p:sp>
        <p:nvSpPr>
          <p:cNvPr id="13" name="Title 1"/>
          <p:cNvSpPr>
            <a:spLocks noGrp="1"/>
          </p:cNvSpPr>
          <p:nvPr>
            <p:ph type="ctrTitle" hasCustomPrompt="1"/>
          </p:nvPr>
        </p:nvSpPr>
        <p:spPr>
          <a:xfrm>
            <a:off x="278817" y="300335"/>
            <a:ext cx="8586383" cy="4436847"/>
          </a:xfrm>
          <a:custGeom>
            <a:avLst/>
            <a:gdLst>
              <a:gd name="connsiteX0" fmla="*/ 0 w 8312195"/>
              <a:gd name="connsiteY0" fmla="*/ 124208 h 4297852"/>
              <a:gd name="connsiteX1" fmla="*/ 124208 w 8312195"/>
              <a:gd name="connsiteY1" fmla="*/ 0 h 4297852"/>
              <a:gd name="connsiteX2" fmla="*/ 8187987 w 8312195"/>
              <a:gd name="connsiteY2" fmla="*/ 0 h 4297852"/>
              <a:gd name="connsiteX3" fmla="*/ 8312195 w 8312195"/>
              <a:gd name="connsiteY3" fmla="*/ 124208 h 4297852"/>
              <a:gd name="connsiteX4" fmla="*/ 8312195 w 8312195"/>
              <a:gd name="connsiteY4" fmla="*/ 4173644 h 4297852"/>
              <a:gd name="connsiteX5" fmla="*/ 8187987 w 8312195"/>
              <a:gd name="connsiteY5" fmla="*/ 4297852 h 4297852"/>
              <a:gd name="connsiteX6" fmla="*/ 124208 w 8312195"/>
              <a:gd name="connsiteY6" fmla="*/ 4297852 h 4297852"/>
              <a:gd name="connsiteX7" fmla="*/ 0 w 8312195"/>
              <a:gd name="connsiteY7" fmla="*/ 4173644 h 4297852"/>
              <a:gd name="connsiteX8" fmla="*/ 0 w 8312195"/>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124208 w 8323993"/>
              <a:gd name="connsiteY6" fmla="*/ 4297852 h 4297852"/>
              <a:gd name="connsiteX7" fmla="*/ 0 w 8323993"/>
              <a:gd name="connsiteY7" fmla="*/ 4173644 h 4297852"/>
              <a:gd name="connsiteX8" fmla="*/ 0 w 8323993"/>
              <a:gd name="connsiteY8"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5891983 w 8323993"/>
              <a:gd name="connsiteY6" fmla="*/ 4294163 h 4297852"/>
              <a:gd name="connsiteX7" fmla="*/ 124208 w 8323993"/>
              <a:gd name="connsiteY7" fmla="*/ 4297852 h 4297852"/>
              <a:gd name="connsiteX8" fmla="*/ 0 w 8323993"/>
              <a:gd name="connsiteY8" fmla="*/ 4173644 h 4297852"/>
              <a:gd name="connsiteX9" fmla="*/ 0 w 8323993"/>
              <a:gd name="connsiteY9" fmla="*/ 124208 h 429785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891983 w 8323993"/>
              <a:gd name="connsiteY7" fmla="*/ 4294163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008539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300062"/>
              <a:gd name="connsiteX1" fmla="*/ 124208 w 8323993"/>
              <a:gd name="connsiteY1" fmla="*/ 0 h 4300062"/>
              <a:gd name="connsiteX2" fmla="*/ 8187987 w 8323993"/>
              <a:gd name="connsiteY2" fmla="*/ 0 h 4300062"/>
              <a:gd name="connsiteX3" fmla="*/ 8312195 w 8323993"/>
              <a:gd name="connsiteY3" fmla="*/ 124208 h 4300062"/>
              <a:gd name="connsiteX4" fmla="*/ 8323993 w 8323993"/>
              <a:gd name="connsiteY4" fmla="*/ 2592617 h 4300062"/>
              <a:gd name="connsiteX5" fmla="*/ 8187987 w 8323993"/>
              <a:gd name="connsiteY5" fmla="*/ 4297852 h 4300062"/>
              <a:gd name="connsiteX6" fmla="*/ 6800484 w 8323993"/>
              <a:gd name="connsiteY6" fmla="*/ 4300062 h 4300062"/>
              <a:gd name="connsiteX7" fmla="*/ 5425258 w 8323993"/>
              <a:gd name="connsiteY7" fmla="*/ 4296544 h 4300062"/>
              <a:gd name="connsiteX8" fmla="*/ 124208 w 8323993"/>
              <a:gd name="connsiteY8" fmla="*/ 4297852 h 4300062"/>
              <a:gd name="connsiteX9" fmla="*/ 0 w 8323993"/>
              <a:gd name="connsiteY9" fmla="*/ 4173644 h 4300062"/>
              <a:gd name="connsiteX10" fmla="*/ 0 w 8323993"/>
              <a:gd name="connsiteY10" fmla="*/ 124208 h 430006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87987 w 8323993"/>
              <a:gd name="connsiteY5" fmla="*/ 42978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31"/>
              <a:gd name="connsiteY0" fmla="*/ 124208 h 4297852"/>
              <a:gd name="connsiteX1" fmla="*/ 124208 w 8324031"/>
              <a:gd name="connsiteY1" fmla="*/ 0 h 4297852"/>
              <a:gd name="connsiteX2" fmla="*/ 8187987 w 8324031"/>
              <a:gd name="connsiteY2" fmla="*/ 0 h 4297852"/>
              <a:gd name="connsiteX3" fmla="*/ 8312195 w 8324031"/>
              <a:gd name="connsiteY3" fmla="*/ 124208 h 4297852"/>
              <a:gd name="connsiteX4" fmla="*/ 8323993 w 8324031"/>
              <a:gd name="connsiteY4" fmla="*/ 2592617 h 4297852"/>
              <a:gd name="connsiteX5" fmla="*/ 8178462 w 8324031"/>
              <a:gd name="connsiteY5" fmla="*/ 2926252 h 4297852"/>
              <a:gd name="connsiteX6" fmla="*/ 6278990 w 8324031"/>
              <a:gd name="connsiteY6" fmla="*/ 4047649 h 4297852"/>
              <a:gd name="connsiteX7" fmla="*/ 5425258 w 8324031"/>
              <a:gd name="connsiteY7" fmla="*/ 4296544 h 4297852"/>
              <a:gd name="connsiteX8" fmla="*/ 124208 w 8324031"/>
              <a:gd name="connsiteY8" fmla="*/ 4297852 h 4297852"/>
              <a:gd name="connsiteX9" fmla="*/ 0 w 8324031"/>
              <a:gd name="connsiteY9" fmla="*/ 4173644 h 4297852"/>
              <a:gd name="connsiteX10" fmla="*/ 0 w 8324031"/>
              <a:gd name="connsiteY10" fmla="*/ 124208 h 4297852"/>
              <a:gd name="connsiteX0" fmla="*/ 0 w 8325333"/>
              <a:gd name="connsiteY0" fmla="*/ 124208 h 4297852"/>
              <a:gd name="connsiteX1" fmla="*/ 124208 w 8325333"/>
              <a:gd name="connsiteY1" fmla="*/ 0 h 4297852"/>
              <a:gd name="connsiteX2" fmla="*/ 8187987 w 8325333"/>
              <a:gd name="connsiteY2" fmla="*/ 0 h 4297852"/>
              <a:gd name="connsiteX3" fmla="*/ 8312195 w 8325333"/>
              <a:gd name="connsiteY3" fmla="*/ 124208 h 4297852"/>
              <a:gd name="connsiteX4" fmla="*/ 8323993 w 8325333"/>
              <a:gd name="connsiteY4" fmla="*/ 2592617 h 4297852"/>
              <a:gd name="connsiteX5" fmla="*/ 8178462 w 8325333"/>
              <a:gd name="connsiteY5" fmla="*/ 2926252 h 4297852"/>
              <a:gd name="connsiteX6" fmla="*/ 6278990 w 8325333"/>
              <a:gd name="connsiteY6" fmla="*/ 4047649 h 4297852"/>
              <a:gd name="connsiteX7" fmla="*/ 5425258 w 8325333"/>
              <a:gd name="connsiteY7" fmla="*/ 4296544 h 4297852"/>
              <a:gd name="connsiteX8" fmla="*/ 124208 w 8325333"/>
              <a:gd name="connsiteY8" fmla="*/ 4297852 h 4297852"/>
              <a:gd name="connsiteX9" fmla="*/ 0 w 8325333"/>
              <a:gd name="connsiteY9" fmla="*/ 4173644 h 4297852"/>
              <a:gd name="connsiteX10" fmla="*/ 0 w 8325333"/>
              <a:gd name="connsiteY10" fmla="*/ 124208 h 4297852"/>
              <a:gd name="connsiteX0" fmla="*/ 0 w 8324280"/>
              <a:gd name="connsiteY0" fmla="*/ 124208 h 4297852"/>
              <a:gd name="connsiteX1" fmla="*/ 124208 w 8324280"/>
              <a:gd name="connsiteY1" fmla="*/ 0 h 4297852"/>
              <a:gd name="connsiteX2" fmla="*/ 8187987 w 8324280"/>
              <a:gd name="connsiteY2" fmla="*/ 0 h 4297852"/>
              <a:gd name="connsiteX3" fmla="*/ 8312195 w 8324280"/>
              <a:gd name="connsiteY3" fmla="*/ 124208 h 4297852"/>
              <a:gd name="connsiteX4" fmla="*/ 8323993 w 8324280"/>
              <a:gd name="connsiteY4" fmla="*/ 2592617 h 4297852"/>
              <a:gd name="connsiteX5" fmla="*/ 8178462 w 8324280"/>
              <a:gd name="connsiteY5" fmla="*/ 2926252 h 4297852"/>
              <a:gd name="connsiteX6" fmla="*/ 6278990 w 8324280"/>
              <a:gd name="connsiteY6" fmla="*/ 4047649 h 4297852"/>
              <a:gd name="connsiteX7" fmla="*/ 5425258 w 8324280"/>
              <a:gd name="connsiteY7" fmla="*/ 4296544 h 4297852"/>
              <a:gd name="connsiteX8" fmla="*/ 124208 w 8324280"/>
              <a:gd name="connsiteY8" fmla="*/ 4297852 h 4297852"/>
              <a:gd name="connsiteX9" fmla="*/ 0 w 8324280"/>
              <a:gd name="connsiteY9" fmla="*/ 4173644 h 4297852"/>
              <a:gd name="connsiteX10" fmla="*/ 0 w 8324280"/>
              <a:gd name="connsiteY10" fmla="*/ 124208 h 4297852"/>
              <a:gd name="connsiteX0" fmla="*/ 0 w 8323993"/>
              <a:gd name="connsiteY0" fmla="*/ 124208 h 4297852"/>
              <a:gd name="connsiteX1" fmla="*/ 124208 w 8323993"/>
              <a:gd name="connsiteY1" fmla="*/ 0 h 4297852"/>
              <a:gd name="connsiteX2" fmla="*/ 8187987 w 8323993"/>
              <a:gd name="connsiteY2" fmla="*/ 0 h 4297852"/>
              <a:gd name="connsiteX3" fmla="*/ 8312195 w 8323993"/>
              <a:gd name="connsiteY3" fmla="*/ 124208 h 4297852"/>
              <a:gd name="connsiteX4" fmla="*/ 8323993 w 8323993"/>
              <a:gd name="connsiteY4" fmla="*/ 2592617 h 4297852"/>
              <a:gd name="connsiteX5" fmla="*/ 8178462 w 8323993"/>
              <a:gd name="connsiteY5" fmla="*/ 2926252 h 4297852"/>
              <a:gd name="connsiteX6" fmla="*/ 6278990 w 8323993"/>
              <a:gd name="connsiteY6" fmla="*/ 4047649 h 4297852"/>
              <a:gd name="connsiteX7" fmla="*/ 5425258 w 8323993"/>
              <a:gd name="connsiteY7" fmla="*/ 4296544 h 4297852"/>
              <a:gd name="connsiteX8" fmla="*/ 124208 w 8323993"/>
              <a:gd name="connsiteY8" fmla="*/ 4297852 h 4297852"/>
              <a:gd name="connsiteX9" fmla="*/ 0 w 8323993"/>
              <a:gd name="connsiteY9" fmla="*/ 4173644 h 4297852"/>
              <a:gd name="connsiteX10" fmla="*/ 0 w 8323993"/>
              <a:gd name="connsiteY10" fmla="*/ 124208 h 4297852"/>
              <a:gd name="connsiteX0" fmla="*/ 0 w 8324003"/>
              <a:gd name="connsiteY0" fmla="*/ 124208 h 4297852"/>
              <a:gd name="connsiteX1" fmla="*/ 124208 w 8324003"/>
              <a:gd name="connsiteY1" fmla="*/ 0 h 4297852"/>
              <a:gd name="connsiteX2" fmla="*/ 8187987 w 8324003"/>
              <a:gd name="connsiteY2" fmla="*/ 0 h 4297852"/>
              <a:gd name="connsiteX3" fmla="*/ 8312195 w 8324003"/>
              <a:gd name="connsiteY3" fmla="*/ 124208 h 4297852"/>
              <a:gd name="connsiteX4" fmla="*/ 8323993 w 8324003"/>
              <a:gd name="connsiteY4" fmla="*/ 2592617 h 4297852"/>
              <a:gd name="connsiteX5" fmla="*/ 8178462 w 8324003"/>
              <a:gd name="connsiteY5" fmla="*/ 2926252 h 4297852"/>
              <a:gd name="connsiteX6" fmla="*/ 6278990 w 8324003"/>
              <a:gd name="connsiteY6" fmla="*/ 4047649 h 4297852"/>
              <a:gd name="connsiteX7" fmla="*/ 5425258 w 8324003"/>
              <a:gd name="connsiteY7" fmla="*/ 4296544 h 4297852"/>
              <a:gd name="connsiteX8" fmla="*/ 124208 w 8324003"/>
              <a:gd name="connsiteY8" fmla="*/ 4297852 h 4297852"/>
              <a:gd name="connsiteX9" fmla="*/ 0 w 8324003"/>
              <a:gd name="connsiteY9" fmla="*/ 4173644 h 4297852"/>
              <a:gd name="connsiteX10" fmla="*/ 0 w 8324003"/>
              <a:gd name="connsiteY10" fmla="*/ 124208 h 42978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8324003" h="4297852">
                <a:moveTo>
                  <a:pt x="0" y="124208"/>
                </a:moveTo>
                <a:cubicBezTo>
                  <a:pt x="0" y="55610"/>
                  <a:pt x="55610" y="0"/>
                  <a:pt x="124208" y="0"/>
                </a:cubicBezTo>
                <a:lnTo>
                  <a:pt x="8187987" y="0"/>
                </a:lnTo>
                <a:cubicBezTo>
                  <a:pt x="8256585" y="0"/>
                  <a:pt x="8312195" y="55610"/>
                  <a:pt x="8312195" y="124208"/>
                </a:cubicBezTo>
                <a:cubicBezTo>
                  <a:pt x="8312195" y="1474020"/>
                  <a:pt x="8323993" y="1242805"/>
                  <a:pt x="8323993" y="2592617"/>
                </a:cubicBezTo>
                <a:cubicBezTo>
                  <a:pt x="8323993" y="2661215"/>
                  <a:pt x="8328023" y="2814333"/>
                  <a:pt x="8178462" y="2926252"/>
                </a:cubicBezTo>
                <a:lnTo>
                  <a:pt x="6278990" y="4047649"/>
                </a:lnTo>
                <a:cubicBezTo>
                  <a:pt x="5949169" y="4268727"/>
                  <a:pt x="5700310" y="4301685"/>
                  <a:pt x="5425258" y="4296544"/>
                </a:cubicBezTo>
                <a:lnTo>
                  <a:pt x="124208" y="4297852"/>
                </a:lnTo>
                <a:cubicBezTo>
                  <a:pt x="55610" y="4297852"/>
                  <a:pt x="0" y="4242242"/>
                  <a:pt x="0" y="4173644"/>
                </a:cubicBezTo>
                <a:lnTo>
                  <a:pt x="0" y="124208"/>
                </a:lnTo>
                <a:close/>
              </a:path>
            </a:pathLst>
          </a:custGeom>
          <a:gradFill>
            <a:gsLst>
              <a:gs pos="44000">
                <a:schemeClr val="accent4"/>
              </a:gs>
              <a:gs pos="100000">
                <a:schemeClr val="accent4">
                  <a:lumMod val="40000"/>
                  <a:lumOff val="60000"/>
                </a:schemeClr>
              </a:gs>
            </a:gsLst>
            <a:lin ang="0" scaled="1"/>
          </a:gradFill>
          <a:ln w="19050">
            <a:solidFill>
              <a:schemeClr val="bg1"/>
            </a:solidFill>
          </a:ln>
        </p:spPr>
        <p:txBody>
          <a:bodyPr lIns="288000" tIns="288000" bIns="0" anchor="t" anchorCtr="0">
            <a:normAutofit/>
          </a:bodyPr>
          <a:lstStyle>
            <a:lvl1pPr algn="l">
              <a:lnSpc>
                <a:spcPct val="90000"/>
              </a:lnSpc>
              <a:defRPr sz="5400" b="1" cap="none" baseline="0">
                <a:solidFill>
                  <a:schemeClr val="bg1"/>
                </a:solidFill>
              </a:defRPr>
            </a:lvl1pPr>
          </a:lstStyle>
          <a:p>
            <a:r>
              <a:rPr lang="en-GB" noProof="0" smtClean="0"/>
              <a:t>01. (Add section)</a:t>
            </a:r>
            <a:endParaRPr lang="en-GB" noProof="0"/>
          </a:p>
        </p:txBody>
      </p:sp>
      <p:sp>
        <p:nvSpPr>
          <p:cNvPr id="19" name="Text Placeholder 28"/>
          <p:cNvSpPr>
            <a:spLocks noGrp="1"/>
          </p:cNvSpPr>
          <p:nvPr>
            <p:ph type="body" sz="quarter" idx="13"/>
          </p:nvPr>
        </p:nvSpPr>
        <p:spPr>
          <a:xfrm>
            <a:off x="554046" y="2629632"/>
            <a:ext cx="8035925" cy="477485"/>
          </a:xfrm>
        </p:spPr>
        <p:txBody>
          <a:bodyPr/>
          <a:lstStyle>
            <a:lvl1pPr marL="0" indent="0">
              <a:buNone/>
              <a:defRPr sz="1600" b="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20" name="Text Placeholder 28"/>
          <p:cNvSpPr>
            <a:spLocks noGrp="1"/>
          </p:cNvSpPr>
          <p:nvPr>
            <p:ph type="body" sz="quarter" idx="15"/>
          </p:nvPr>
        </p:nvSpPr>
        <p:spPr>
          <a:xfrm>
            <a:off x="554046" y="2075296"/>
            <a:ext cx="8035925" cy="477485"/>
          </a:xfrm>
        </p:spPr>
        <p:txBody>
          <a:bodyPr anchor="b" anchorCtr="0"/>
          <a:lstStyle>
            <a:lvl1pPr marL="0" indent="0">
              <a:buNone/>
              <a:defRPr sz="2800" b="1">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x-none" noProof="0" smtClean="0"/>
              <a:t>Click to edit Master text styles</a:t>
            </a:r>
          </a:p>
        </p:txBody>
      </p:sp>
      <p:sp>
        <p:nvSpPr>
          <p:cNvPr id="9" name="Date Placeholder 2"/>
          <p:cNvSpPr>
            <a:spLocks noGrp="1"/>
          </p:cNvSpPr>
          <p:nvPr>
            <p:ph type="dt" sz="half" idx="10"/>
          </p:nvPr>
        </p:nvSpPr>
        <p:spPr>
          <a:xfrm>
            <a:off x="1970322" y="4886791"/>
            <a:ext cx="2269191" cy="132608"/>
          </a:xfrm>
        </p:spPr>
        <p:txBody>
          <a:bodyPr/>
          <a:lstStyle/>
          <a:p>
            <a:endParaRPr lang="en-GB" noProof="0" dirty="0"/>
          </a:p>
        </p:txBody>
      </p:sp>
      <p:sp>
        <p:nvSpPr>
          <p:cNvPr id="14" name="Footer Placeholder 3"/>
          <p:cNvSpPr>
            <a:spLocks noGrp="1"/>
          </p:cNvSpPr>
          <p:nvPr>
            <p:ph type="ftr" sz="quarter" idx="11"/>
          </p:nvPr>
        </p:nvSpPr>
        <p:spPr>
          <a:xfrm>
            <a:off x="554189" y="4886791"/>
            <a:ext cx="1416133" cy="132608"/>
          </a:xfrm>
        </p:spPr>
        <p:txBody>
          <a:bodyPr/>
          <a:lstStyle/>
          <a:p>
            <a:r>
              <a:rPr lang="en-GB" noProof="0" dirty="0" smtClean="0"/>
              <a:t>© DHI</a:t>
            </a:r>
            <a:endParaRPr lang="en-GB" noProof="0" dirty="0"/>
          </a:p>
        </p:txBody>
      </p:sp>
      <p:sp>
        <p:nvSpPr>
          <p:cNvPr id="15" name="Slide Number Placeholder 4"/>
          <p:cNvSpPr>
            <a:spLocks noGrp="1"/>
          </p:cNvSpPr>
          <p:nvPr>
            <p:ph type="sldNum" sz="quarter" idx="12"/>
          </p:nvPr>
        </p:nvSpPr>
        <p:spPr>
          <a:xfrm>
            <a:off x="4239513" y="4886791"/>
            <a:ext cx="516591" cy="132608"/>
          </a:xfrm>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5600" y="4104000"/>
            <a:ext cx="1355040" cy="760651"/>
          </a:xfrm>
          <a:prstGeom prst="rect">
            <a:avLst/>
          </a:prstGeom>
        </p:spPr>
      </p:pic>
    </p:spTree>
    <p:extLst>
      <p:ext uri="{BB962C8B-B14F-4D97-AF65-F5344CB8AC3E}">
        <p14:creationId xmlns:p14="http://schemas.microsoft.com/office/powerpoint/2010/main" val="4041885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lang="x-none" noProof="0" smtClean="0"/>
              <a:t>Click to edit Master title style</a:t>
            </a:r>
            <a:endParaRPr lang="en-GB" noProof="0"/>
          </a:p>
        </p:txBody>
      </p:sp>
      <p:sp>
        <p:nvSpPr>
          <p:cNvPr id="8" name="Date Placeholder 2"/>
          <p:cNvSpPr>
            <a:spLocks noGrp="1"/>
          </p:cNvSpPr>
          <p:nvPr>
            <p:ph type="dt" sz="half" idx="10"/>
          </p:nvPr>
        </p:nvSpPr>
        <p:spPr>
          <a:xfrm>
            <a:off x="1970322" y="4886791"/>
            <a:ext cx="2269191" cy="132608"/>
          </a:xfrm>
        </p:spPr>
        <p:txBody>
          <a:bodyPr/>
          <a:lstStyle/>
          <a:p>
            <a:endParaRPr lang="en-GB" noProof="0" dirty="0"/>
          </a:p>
        </p:txBody>
      </p:sp>
      <p:sp>
        <p:nvSpPr>
          <p:cNvPr id="9" name="Footer Placeholder 3"/>
          <p:cNvSpPr>
            <a:spLocks noGrp="1"/>
          </p:cNvSpPr>
          <p:nvPr>
            <p:ph type="ftr" sz="quarter" idx="11"/>
          </p:nvPr>
        </p:nvSpPr>
        <p:spPr>
          <a:xfrm>
            <a:off x="554189" y="4886791"/>
            <a:ext cx="1416133" cy="132608"/>
          </a:xfrm>
        </p:spPr>
        <p:txBody>
          <a:bodyPr/>
          <a:lstStyle/>
          <a:p>
            <a:r>
              <a:rPr lang="en-GB" noProof="0" dirty="0" smtClean="0"/>
              <a:t>© DHI</a:t>
            </a:r>
            <a:endParaRPr lang="en-GB" noProof="0" dirty="0"/>
          </a:p>
        </p:txBody>
      </p:sp>
      <p:sp>
        <p:nvSpPr>
          <p:cNvPr id="10" name="Slide Number Placeholder 4"/>
          <p:cNvSpPr>
            <a:spLocks noGrp="1"/>
          </p:cNvSpPr>
          <p:nvPr>
            <p:ph type="sldNum" sz="quarter" idx="12"/>
          </p:nvPr>
        </p:nvSpPr>
        <p:spPr>
          <a:xfrm>
            <a:off x="4239513" y="4886791"/>
            <a:ext cx="516591" cy="132608"/>
          </a:xfrm>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11"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314672760"/>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B">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dirty="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9" name="Rectangle 8"/>
          <p:cNvSpPr/>
          <p:nvPr userDrawn="1"/>
        </p:nvSpPr>
        <p:spPr>
          <a:xfrm flipV="1">
            <a:off x="0" y="5086512"/>
            <a:ext cx="9144000" cy="56988"/>
          </a:xfrm>
          <a:prstGeom prst="rect">
            <a:avLst/>
          </a:prstGeom>
          <a:gradFill flip="none" rotWithShape="1">
            <a:gsLst>
              <a:gs pos="44000">
                <a:schemeClr val="tx2"/>
              </a:gs>
              <a:gs pos="100000">
                <a:schemeClr val="tx2">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8"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1165006697"/>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C">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noProof="0" smtClean="0"/>
              <a:t>Click to edit Master title style</a:t>
            </a:r>
            <a:endParaRPr lang="en-GB" noProof="0"/>
          </a:p>
        </p:txBody>
      </p:sp>
      <p:sp>
        <p:nvSpPr>
          <p:cNvPr id="3" name="Date Placeholder 2"/>
          <p:cNvSpPr>
            <a:spLocks noGrp="1"/>
          </p:cNvSpPr>
          <p:nvPr>
            <p:ph type="dt" sz="half" idx="10"/>
          </p:nvPr>
        </p:nvSpPr>
        <p:spPr/>
        <p:txBody>
          <a:bodyPr/>
          <a:lstStyle/>
          <a:p>
            <a:endParaRPr lang="en-GB" noProof="0" dirty="0"/>
          </a:p>
        </p:txBody>
      </p:sp>
      <p:sp>
        <p:nvSpPr>
          <p:cNvPr id="4" name="Footer Placeholder 3"/>
          <p:cNvSpPr>
            <a:spLocks noGrp="1"/>
          </p:cNvSpPr>
          <p:nvPr>
            <p:ph type="ftr" sz="quarter" idx="11"/>
          </p:nvPr>
        </p:nvSpPr>
        <p:spPr/>
        <p:txBody>
          <a:bodyPr/>
          <a:lstStyle/>
          <a:p>
            <a:r>
              <a:rPr lang="en-GB" noProof="0" dirty="0" smtClean="0"/>
              <a:t>© DHI</a:t>
            </a:r>
            <a:endParaRPr lang="en-GB" noProof="0" dirty="0"/>
          </a:p>
        </p:txBody>
      </p:sp>
      <p:sp>
        <p:nvSpPr>
          <p:cNvPr id="5" name="Slide Number Placeholder 4"/>
          <p:cNvSpPr>
            <a:spLocks noGrp="1"/>
          </p:cNvSpPr>
          <p:nvPr>
            <p:ph type="sldNum" sz="quarter" idx="12"/>
          </p:nvPr>
        </p:nvSpPr>
        <p:spPr/>
        <p:txBody>
          <a:bodyPr/>
          <a:lstStyle/>
          <a:p>
            <a:r>
              <a:rPr lang="en-GB" noProof="0" dirty="0" smtClean="0"/>
              <a:t>#</a:t>
            </a:r>
            <a:fld id="{EC98167B-91FF-498B-85F5-63F1D9402506}" type="slidenum">
              <a:rPr lang="en-GB" noProof="0" smtClean="0"/>
              <a:pPr/>
              <a:t>‹#›</a:t>
            </a:fld>
            <a:r>
              <a:rPr lang="en-GB" noProof="0" dirty="0" smtClean="0"/>
              <a:t>  </a:t>
            </a:r>
            <a:endParaRPr lang="en-GB" noProof="0" dirty="0"/>
          </a:p>
        </p:txBody>
      </p:sp>
      <p:sp>
        <p:nvSpPr>
          <p:cNvPr id="9" name="Rectangle 8"/>
          <p:cNvSpPr/>
          <p:nvPr userDrawn="1"/>
        </p:nvSpPr>
        <p:spPr>
          <a:xfrm flipV="1">
            <a:off x="0" y="5086512"/>
            <a:ext cx="9144000" cy="56988"/>
          </a:xfrm>
          <a:prstGeom prst="rect">
            <a:avLst/>
          </a:prstGeom>
          <a:gradFill flip="none" rotWithShape="1">
            <a:gsLst>
              <a:gs pos="44000">
                <a:schemeClr val="accent4"/>
              </a:gs>
              <a:gs pos="100000">
                <a:schemeClr val="accent4">
                  <a:lumMod val="40000"/>
                  <a:lumOff val="60000"/>
                </a:scheme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sp>
        <p:nvSpPr>
          <p:cNvPr id="10" name="Content Placeholder 6"/>
          <p:cNvSpPr>
            <a:spLocks noGrp="1"/>
          </p:cNvSpPr>
          <p:nvPr>
            <p:ph sz="quarter" idx="13"/>
          </p:nvPr>
        </p:nvSpPr>
        <p:spPr>
          <a:xfrm>
            <a:off x="554046" y="1192307"/>
            <a:ext cx="8035925" cy="3092823"/>
          </a:xfrm>
        </p:spPr>
        <p:txBody>
          <a:bodyPr/>
          <a:lstStyle>
            <a:lvl1pPr marL="270000" indent="-270000">
              <a:buFont typeface="Arial" pitchFamily="34" charset="0"/>
              <a:buChar char="•"/>
              <a:defRPr>
                <a:solidFill>
                  <a:schemeClr val="accent3"/>
                </a:solidFill>
              </a:defRPr>
            </a:lvl1pPr>
            <a:lvl2pPr marL="540000" indent="-270000">
              <a:buFont typeface="Arial" pitchFamily="34" charset="0"/>
              <a:buChar char="−"/>
              <a:defRPr>
                <a:solidFill>
                  <a:schemeClr val="accent3"/>
                </a:solidFill>
              </a:defRPr>
            </a:lvl2pPr>
            <a:lvl3pPr marL="810000" indent="-270000">
              <a:buFont typeface="Arial" pitchFamily="34" charset="0"/>
              <a:buChar char="•"/>
              <a:defRPr>
                <a:solidFill>
                  <a:schemeClr val="accent3"/>
                </a:solidFill>
              </a:defRPr>
            </a:lvl3pPr>
            <a:lvl4pPr marL="1080000" indent="-270000">
              <a:buFont typeface="Arial" pitchFamily="34" charset="0"/>
              <a:buChar char="−"/>
              <a:defRPr>
                <a:solidFill>
                  <a:schemeClr val="accent3"/>
                </a:solidFill>
              </a:defRPr>
            </a:lvl4pPr>
            <a:lvl5pPr marL="1350000" indent="-270000">
              <a:defRPr>
                <a:solidFill>
                  <a:schemeClr val="accent3"/>
                </a:solidFill>
              </a:defRPr>
            </a:lvl5p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Tree>
    <p:extLst>
      <p:ext uri="{BB962C8B-B14F-4D97-AF65-F5344CB8AC3E}">
        <p14:creationId xmlns:p14="http://schemas.microsoft.com/office/powerpoint/2010/main" val="11120716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4189" y="170689"/>
            <a:ext cx="8035637" cy="672012"/>
          </a:xfrm>
          <a:prstGeom prst="rect">
            <a:avLst/>
          </a:prstGeom>
        </p:spPr>
        <p:txBody>
          <a:bodyPr vert="horz" lIns="0" tIns="0" rIns="0" bIns="0" rtlCol="0" anchor="b" anchorCtr="0">
            <a:normAutofit/>
          </a:bodyPr>
          <a:lstStyle/>
          <a:p>
            <a:r>
              <a:rPr lang="x-none" noProof="0" smtClean="0"/>
              <a:t>Click to edit Master title style</a:t>
            </a:r>
            <a:endParaRPr lang="en-GB" noProof="0" dirty="0"/>
          </a:p>
        </p:txBody>
      </p:sp>
      <p:sp>
        <p:nvSpPr>
          <p:cNvPr id="3" name="Text Placeholder 2"/>
          <p:cNvSpPr>
            <a:spLocks noGrp="1"/>
          </p:cNvSpPr>
          <p:nvPr>
            <p:ph type="body" idx="1"/>
          </p:nvPr>
        </p:nvSpPr>
        <p:spPr>
          <a:xfrm>
            <a:off x="554189" y="1192307"/>
            <a:ext cx="8035637" cy="3092823"/>
          </a:xfrm>
          <a:prstGeom prst="rect">
            <a:avLst/>
          </a:prstGeom>
        </p:spPr>
        <p:txBody>
          <a:bodyPr vert="horz" lIns="0" tIns="0" rIns="0" bIns="0" rtlCol="0">
            <a:noAutofit/>
          </a:bodyPr>
          <a:lstStyle/>
          <a:p>
            <a:pPr lvl="0"/>
            <a:r>
              <a:rPr lang="x-none" noProof="0" smtClean="0"/>
              <a:t>Click to edit Master text styles</a:t>
            </a:r>
          </a:p>
          <a:p>
            <a:pPr lvl="1"/>
            <a:r>
              <a:rPr lang="x-none" noProof="0" smtClean="0"/>
              <a:t>Second level</a:t>
            </a:r>
          </a:p>
          <a:p>
            <a:pPr lvl="2"/>
            <a:r>
              <a:rPr lang="x-none" noProof="0" smtClean="0"/>
              <a:t>Third level</a:t>
            </a:r>
          </a:p>
          <a:p>
            <a:pPr lvl="3"/>
            <a:r>
              <a:rPr lang="x-none" noProof="0" smtClean="0"/>
              <a:t>Fourth level</a:t>
            </a:r>
          </a:p>
          <a:p>
            <a:pPr lvl="4"/>
            <a:r>
              <a:rPr lang="x-none" noProof="0" smtClean="0"/>
              <a:t>Fifth level</a:t>
            </a:r>
            <a:endParaRPr lang="en-GB" noProof="0" dirty="0"/>
          </a:p>
        </p:txBody>
      </p:sp>
      <p:sp>
        <p:nvSpPr>
          <p:cNvPr id="4" name="Date Placeholder 3"/>
          <p:cNvSpPr>
            <a:spLocks noGrp="1"/>
          </p:cNvSpPr>
          <p:nvPr>
            <p:ph type="dt" sz="half" idx="2"/>
          </p:nvPr>
        </p:nvSpPr>
        <p:spPr>
          <a:xfrm>
            <a:off x="1970322" y="4886791"/>
            <a:ext cx="2269191" cy="132608"/>
          </a:xfrm>
          <a:prstGeom prst="rect">
            <a:avLst/>
          </a:prstGeom>
        </p:spPr>
        <p:txBody>
          <a:bodyPr vert="horz" lIns="0" tIns="0" rIns="0" bIns="0" rtlCol="0" anchor="t" anchorCtr="0"/>
          <a:lstStyle>
            <a:lvl1pPr algn="l">
              <a:defRPr sz="700" b="0">
                <a:solidFill>
                  <a:schemeClr val="accent3"/>
                </a:solidFill>
              </a:defRPr>
            </a:lvl1pPr>
          </a:lstStyle>
          <a:p>
            <a:endParaRPr lang="en-GB" dirty="0"/>
          </a:p>
        </p:txBody>
      </p:sp>
      <p:sp>
        <p:nvSpPr>
          <p:cNvPr id="5" name="Footer Placeholder 4"/>
          <p:cNvSpPr>
            <a:spLocks noGrp="1"/>
          </p:cNvSpPr>
          <p:nvPr>
            <p:ph type="ftr" sz="quarter" idx="3"/>
          </p:nvPr>
        </p:nvSpPr>
        <p:spPr>
          <a:xfrm>
            <a:off x="554189" y="4886791"/>
            <a:ext cx="1416133" cy="132608"/>
          </a:xfrm>
          <a:prstGeom prst="rect">
            <a:avLst/>
          </a:prstGeom>
        </p:spPr>
        <p:txBody>
          <a:bodyPr vert="horz" lIns="0" tIns="0" rIns="0" bIns="0" rtlCol="0" anchor="t" anchorCtr="0"/>
          <a:lstStyle>
            <a:lvl1pPr algn="l">
              <a:defRPr sz="700" b="0">
                <a:solidFill>
                  <a:schemeClr val="accent3"/>
                </a:solidFill>
              </a:defRPr>
            </a:lvl1pPr>
          </a:lstStyle>
          <a:p>
            <a:r>
              <a:rPr lang="en-GB" dirty="0" smtClean="0"/>
              <a:t>© DHI</a:t>
            </a:r>
            <a:endParaRPr lang="en-GB" dirty="0"/>
          </a:p>
        </p:txBody>
      </p:sp>
      <p:sp>
        <p:nvSpPr>
          <p:cNvPr id="6" name="Slide Number Placeholder 5"/>
          <p:cNvSpPr>
            <a:spLocks noGrp="1"/>
          </p:cNvSpPr>
          <p:nvPr>
            <p:ph type="sldNum" sz="quarter" idx="4"/>
          </p:nvPr>
        </p:nvSpPr>
        <p:spPr>
          <a:xfrm>
            <a:off x="4239513" y="4886791"/>
            <a:ext cx="516591" cy="132608"/>
          </a:xfrm>
          <a:prstGeom prst="rect">
            <a:avLst/>
          </a:prstGeom>
        </p:spPr>
        <p:txBody>
          <a:bodyPr vert="horz" lIns="0" tIns="0" rIns="0" bIns="0" rtlCol="0" anchor="t" anchorCtr="0"/>
          <a:lstStyle>
            <a:lvl1pPr algn="l">
              <a:defRPr sz="700" b="0">
                <a:solidFill>
                  <a:schemeClr val="accent3"/>
                </a:solidFill>
              </a:defRPr>
            </a:lvl1pPr>
          </a:lstStyle>
          <a:p>
            <a:r>
              <a:rPr lang="en-GB" dirty="0" smtClean="0"/>
              <a:t>#</a:t>
            </a:r>
            <a:fld id="{EC98167B-91FF-498B-85F5-63F1D9402506}" type="slidenum">
              <a:rPr lang="en-GB" smtClean="0"/>
              <a:pPr/>
              <a:t>‹#›</a:t>
            </a:fld>
            <a:r>
              <a:rPr lang="en-GB" dirty="0" smtClean="0"/>
              <a:t>  </a:t>
            </a:r>
            <a:endParaRPr lang="en-GB" dirty="0"/>
          </a:p>
        </p:txBody>
      </p:sp>
      <p:sp>
        <p:nvSpPr>
          <p:cNvPr id="27" name="Rectangle 26"/>
          <p:cNvSpPr/>
          <p:nvPr/>
        </p:nvSpPr>
        <p:spPr>
          <a:xfrm flipV="1">
            <a:off x="0" y="5086512"/>
            <a:ext cx="9144000" cy="56988"/>
          </a:xfrm>
          <a:prstGeom prst="rect">
            <a:avLst/>
          </a:prstGeom>
          <a:gradFill flip="none" rotWithShape="1">
            <a:gsLst>
              <a:gs pos="44000">
                <a:schemeClr val="tx1"/>
              </a:gs>
              <a:gs pos="100000">
                <a:schemeClr val="tx2"/>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noProof="0" dirty="0"/>
          </a:p>
        </p:txBody>
      </p:sp>
      <p:pic>
        <p:nvPicPr>
          <p:cNvPr id="16" name="Picture 15"/>
          <p:cNvPicPr>
            <a:picLocks noChangeAspect="1"/>
          </p:cNvPicPr>
          <p:nvPr/>
        </p:nvPicPr>
        <p:blipFill>
          <a:blip r:embed="rId23" cstate="print">
            <a:extLst>
              <a:ext uri="{28A0092B-C50C-407E-A947-70E740481C1C}">
                <a14:useLocalDpi xmlns:a14="http://schemas.microsoft.com/office/drawing/2010/main" val="0"/>
              </a:ext>
            </a:extLst>
          </a:blip>
          <a:stretch>
            <a:fillRect/>
          </a:stretch>
        </p:blipFill>
        <p:spPr>
          <a:xfrm>
            <a:off x="7894800" y="4590000"/>
            <a:ext cx="830323" cy="468000"/>
          </a:xfrm>
          <a:prstGeom prst="rect">
            <a:avLst/>
          </a:prstGeom>
        </p:spPr>
      </p:pic>
    </p:spTree>
    <p:extLst>
      <p:ext uri="{BB962C8B-B14F-4D97-AF65-F5344CB8AC3E}">
        <p14:creationId xmlns:p14="http://schemas.microsoft.com/office/powerpoint/2010/main" val="471907140"/>
      </p:ext>
    </p:extLst>
  </p:cSld>
  <p:clrMap bg1="lt1" tx1="dk1" bg2="lt2" tx2="dk2" accent1="accent1" accent2="accent2" accent3="accent3" accent4="accent4" accent5="accent5" accent6="accent6" hlink="hlink" folHlink="folHlink"/>
  <p:sldLayoutIdLst>
    <p:sldLayoutId id="2147483660" r:id="rId1"/>
    <p:sldLayoutId id="2147483700" r:id="rId2"/>
    <p:sldLayoutId id="2147483704" r:id="rId3"/>
    <p:sldLayoutId id="2147483705" r:id="rId4"/>
    <p:sldLayoutId id="2147483707" r:id="rId5"/>
    <p:sldLayoutId id="2147483706" r:id="rId6"/>
    <p:sldLayoutId id="2147483729" r:id="rId7"/>
    <p:sldLayoutId id="2147483730" r:id="rId8"/>
    <p:sldLayoutId id="2147483731" r:id="rId9"/>
    <p:sldLayoutId id="2147483732" r:id="rId10"/>
    <p:sldLayoutId id="2147483733" r:id="rId11"/>
    <p:sldLayoutId id="2147483734" r:id="rId12"/>
    <p:sldLayoutId id="2147483735" r:id="rId13"/>
    <p:sldLayoutId id="2147483736" r:id="rId14"/>
    <p:sldLayoutId id="2147483737" r:id="rId15"/>
    <p:sldLayoutId id="2147483738" r:id="rId16"/>
    <p:sldLayoutId id="2147483739" r:id="rId17"/>
    <p:sldLayoutId id="2147483740" r:id="rId18"/>
    <p:sldLayoutId id="2147483741" r:id="rId19"/>
    <p:sldLayoutId id="2147483743" r:id="rId20"/>
    <p:sldLayoutId id="2147483742" r:id="rId21"/>
  </p:sldLayoutIdLst>
  <p:timing>
    <p:tnLst>
      <p:par>
        <p:cTn id="1" dur="indefinite" restart="never" nodeType="tmRoot"/>
      </p:par>
    </p:tnLst>
  </p:timing>
  <p:hf sldNum="0" hdr="0" dt="0"/>
  <p:txStyles>
    <p:titleStyle>
      <a:lvl1pPr algn="l" defTabSz="914400" rtl="0" eaLnBrk="1" latinLnBrk="0" hangingPunct="1">
        <a:spcBef>
          <a:spcPct val="0"/>
        </a:spcBef>
        <a:buNone/>
        <a:defRPr sz="2400" b="0" i="0" kern="1200">
          <a:solidFill>
            <a:schemeClr val="tx1"/>
          </a:solidFill>
          <a:latin typeface="+mj-lt"/>
          <a:ea typeface="+mj-ea"/>
          <a:cs typeface="+mj-cs"/>
        </a:defRPr>
      </a:lvl1pPr>
    </p:titleStyle>
    <p:bodyStyle>
      <a:lvl1pPr marL="27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1pPr>
      <a:lvl2pPr marL="54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2pPr>
      <a:lvl3pPr marL="81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3pPr>
      <a:lvl4pPr marL="1080000" indent="-270000" algn="l" defTabSz="914400" rtl="0" eaLnBrk="1" latinLnBrk="0" hangingPunct="1">
        <a:spcBef>
          <a:spcPct val="20000"/>
        </a:spcBef>
        <a:buFont typeface="Arial" pitchFamily="34" charset="0"/>
        <a:buChar char="−"/>
        <a:defRPr sz="2000" kern="1200">
          <a:solidFill>
            <a:schemeClr val="accent3"/>
          </a:solidFill>
          <a:latin typeface="+mn-lt"/>
          <a:ea typeface="+mn-ea"/>
          <a:cs typeface="+mn-cs"/>
        </a:defRPr>
      </a:lvl4pPr>
      <a:lvl5pPr marL="1350000" indent="-270000" algn="l" defTabSz="914400" rtl="0" eaLnBrk="1" latinLnBrk="0" hangingPunct="1">
        <a:spcBef>
          <a:spcPct val="20000"/>
        </a:spcBef>
        <a:buFont typeface="Arial" pitchFamily="34" charset="0"/>
        <a:buChar char="•"/>
        <a:defRPr sz="1800" kern="1200">
          <a:solidFill>
            <a:schemeClr val="accent3"/>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8.xml"/><Relationship Id="rId4" Type="http://schemas.openxmlformats.org/officeDocument/2006/relationships/image" Target="../media/image16.png"/></Relationships>
</file>

<file path=ppt/slides/_rels/slide8.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ZA" dirty="0" smtClean="0"/>
              <a:t>Elandsdrift and DeMistkraal Weir Operation: River Release</a:t>
            </a:r>
            <a:endParaRPr lang="en-GB" dirty="0"/>
          </a:p>
        </p:txBody>
      </p:sp>
    </p:spTree>
    <p:extLst>
      <p:ext uri="{BB962C8B-B14F-4D97-AF65-F5344CB8AC3E}">
        <p14:creationId xmlns:p14="http://schemas.microsoft.com/office/powerpoint/2010/main" val="36338768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Apparent missed opportunities to divert water</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p:txBody>
          <a:bodyPr/>
          <a:lstStyle/>
          <a:p>
            <a:r>
              <a:rPr lang="en-ZA" dirty="0"/>
              <a:t>Summary of apparent missed opportunities to divert </a:t>
            </a:r>
            <a:r>
              <a:rPr lang="en-ZA" dirty="0" smtClean="0"/>
              <a:t>water (for 600 mg/</a:t>
            </a:r>
            <a:r>
              <a:rPr lang="en-ZA" dirty="0" err="1" smtClean="0"/>
              <a:t>lt</a:t>
            </a:r>
            <a:r>
              <a:rPr lang="en-ZA" dirty="0" smtClean="0"/>
              <a:t> threshold).</a:t>
            </a:r>
            <a:endParaRPr lang="en-ZA" dirty="0"/>
          </a:p>
          <a:p>
            <a:pPr lvl="1"/>
            <a:r>
              <a:rPr lang="en-ZA" dirty="0" smtClean="0"/>
              <a:t>2 </a:t>
            </a:r>
            <a:r>
              <a:rPr lang="en-ZA" dirty="0"/>
              <a:t>events in 2010 water year (Nov, Dec)</a:t>
            </a:r>
          </a:p>
          <a:p>
            <a:pPr lvl="1"/>
            <a:r>
              <a:rPr lang="en-ZA" dirty="0" smtClean="0"/>
              <a:t>4 </a:t>
            </a:r>
            <a:r>
              <a:rPr lang="en-ZA" dirty="0"/>
              <a:t>events in 2012 water year (Oct, Nov, Dec, Mar)</a:t>
            </a:r>
          </a:p>
          <a:p>
            <a:pPr lvl="1"/>
            <a:r>
              <a:rPr lang="en-ZA" dirty="0" smtClean="0"/>
              <a:t>1 </a:t>
            </a:r>
            <a:r>
              <a:rPr lang="en-ZA" dirty="0"/>
              <a:t>event in 2013 water year (Dec)</a:t>
            </a:r>
          </a:p>
          <a:p>
            <a:pPr lvl="1"/>
            <a:r>
              <a:rPr lang="en-ZA" dirty="0" smtClean="0"/>
              <a:t>1 </a:t>
            </a:r>
            <a:r>
              <a:rPr lang="en-ZA" dirty="0"/>
              <a:t>event in 2014 water year (Dec)</a:t>
            </a:r>
          </a:p>
          <a:p>
            <a:endParaRPr lang="en-ZA" dirty="0"/>
          </a:p>
        </p:txBody>
      </p:sp>
    </p:spTree>
    <p:extLst>
      <p:ext uri="{BB962C8B-B14F-4D97-AF65-F5344CB8AC3E}">
        <p14:creationId xmlns:p14="http://schemas.microsoft.com/office/powerpoint/2010/main" val="15866970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ZA" dirty="0" smtClean="0"/>
              <a:t>Elandsdrift: Normal Operations</a:t>
            </a:r>
            <a:endParaRPr lang="en-ZA" dirty="0"/>
          </a:p>
        </p:txBody>
      </p:sp>
      <p:sp>
        <p:nvSpPr>
          <p:cNvPr id="4" name="Footer Placeholder 3"/>
          <p:cNvSpPr>
            <a:spLocks noGrp="1"/>
          </p:cNvSpPr>
          <p:nvPr>
            <p:ph type="ftr" sz="quarter" idx="11"/>
          </p:nvPr>
        </p:nvSpPr>
        <p:spPr/>
        <p:txBody>
          <a:bodyPr/>
          <a:lstStyle/>
          <a:p>
            <a:r>
              <a:rPr lang="en-GB" noProof="0" smtClean="0"/>
              <a:t>© DHI</a:t>
            </a:r>
            <a:endParaRPr lang="en-GB" noProof="0" dirty="0"/>
          </a:p>
        </p:txBody>
      </p:sp>
      <p:sp>
        <p:nvSpPr>
          <p:cNvPr id="8" name="Content Placeholder 7"/>
          <p:cNvSpPr>
            <a:spLocks noGrp="1"/>
          </p:cNvSpPr>
          <p:nvPr>
            <p:ph sz="quarter" idx="13"/>
          </p:nvPr>
        </p:nvSpPr>
        <p:spPr/>
        <p:txBody>
          <a:bodyPr/>
          <a:lstStyle/>
          <a:p>
            <a:r>
              <a:rPr lang="en-ZA" dirty="0" smtClean="0"/>
              <a:t>Minimum release of 1.5 m</a:t>
            </a:r>
            <a:r>
              <a:rPr lang="en-ZA" baseline="30000" dirty="0" smtClean="0"/>
              <a:t>3</a:t>
            </a:r>
            <a:r>
              <a:rPr lang="en-ZA" dirty="0" smtClean="0"/>
              <a:t>/sec</a:t>
            </a:r>
          </a:p>
          <a:p>
            <a:r>
              <a:rPr lang="en-ZA" dirty="0" smtClean="0"/>
              <a:t>Weekly variable release for irrigation demand</a:t>
            </a:r>
          </a:p>
          <a:p>
            <a:endParaRPr lang="en-ZA" dirty="0" smtClean="0"/>
          </a:p>
          <a:p>
            <a:pPr marL="0" indent="0">
              <a:buNone/>
            </a:pPr>
            <a:r>
              <a:rPr lang="en-ZA" b="1" i="1" u="sng" dirty="0" smtClean="0"/>
              <a:t>Objective:</a:t>
            </a:r>
          </a:p>
          <a:p>
            <a:r>
              <a:rPr lang="en-ZA" dirty="0" smtClean="0"/>
              <a:t>Compare the Actual Release (Q5H007) vs Irrigation Demand + 1.5 m</a:t>
            </a:r>
            <a:r>
              <a:rPr lang="en-ZA" baseline="30000" dirty="0" smtClean="0"/>
              <a:t>3</a:t>
            </a:r>
            <a:r>
              <a:rPr lang="en-ZA" dirty="0" smtClean="0"/>
              <a:t>/sec</a:t>
            </a:r>
          </a:p>
          <a:p>
            <a:r>
              <a:rPr lang="en-ZA" dirty="0" smtClean="0"/>
              <a:t>Compare Sheldon Flow vs. 2-4 m</a:t>
            </a:r>
            <a:r>
              <a:rPr lang="en-ZA" baseline="30000" dirty="0" smtClean="0"/>
              <a:t>3</a:t>
            </a:r>
            <a:r>
              <a:rPr lang="en-ZA" dirty="0" smtClean="0"/>
              <a:t>/sec target range</a:t>
            </a:r>
            <a:endParaRPr lang="en-ZA" dirty="0"/>
          </a:p>
          <a:p>
            <a:r>
              <a:rPr lang="en-ZA" dirty="0" smtClean="0"/>
              <a:t>Exclude periods of flood releases and when filling Glen Melville Dam</a:t>
            </a:r>
          </a:p>
          <a:p>
            <a:endParaRPr lang="en-ZA" dirty="0"/>
          </a:p>
        </p:txBody>
      </p:sp>
    </p:spTree>
    <p:extLst>
      <p:ext uri="{BB962C8B-B14F-4D97-AF65-F5344CB8AC3E}">
        <p14:creationId xmlns:p14="http://schemas.microsoft.com/office/powerpoint/2010/main" val="1511017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2014 / 2015 Water Year</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a:xfrm>
            <a:off x="472973" y="1023258"/>
            <a:ext cx="3946627" cy="1041187"/>
          </a:xfrm>
        </p:spPr>
        <p:txBody>
          <a:bodyPr/>
          <a:lstStyle/>
          <a:p>
            <a:r>
              <a:rPr lang="en-ZA" sz="1600" dirty="0" smtClean="0"/>
              <a:t>Minimum release often 2 m</a:t>
            </a:r>
            <a:r>
              <a:rPr lang="en-ZA" sz="1600" baseline="30000" dirty="0" smtClean="0"/>
              <a:t>3</a:t>
            </a:r>
            <a:r>
              <a:rPr lang="en-ZA" sz="1600" dirty="0" smtClean="0"/>
              <a:t>/sec, rather than 1.5 m</a:t>
            </a:r>
            <a:r>
              <a:rPr lang="en-ZA" sz="1600" baseline="30000" dirty="0" smtClean="0"/>
              <a:t>3</a:t>
            </a:r>
            <a:r>
              <a:rPr lang="en-ZA" sz="1600" dirty="0" smtClean="0"/>
              <a:t>/sec</a:t>
            </a:r>
          </a:p>
          <a:p>
            <a:r>
              <a:rPr lang="en-ZA" sz="1600" dirty="0" smtClean="0"/>
              <a:t>In general, the release (blue line) is more than the demand + 1.5 m</a:t>
            </a:r>
            <a:r>
              <a:rPr lang="en-ZA" sz="1600" baseline="30000" dirty="0" smtClean="0"/>
              <a:t>3</a:t>
            </a:r>
            <a:r>
              <a:rPr lang="en-ZA" sz="1600" dirty="0" smtClean="0"/>
              <a:t>/sec</a:t>
            </a:r>
          </a:p>
          <a:p>
            <a:r>
              <a:rPr lang="en-ZA" sz="1600" dirty="0" smtClean="0"/>
              <a:t>Release does change with different request volumes, but often release is still too high</a:t>
            </a:r>
          </a:p>
          <a:p>
            <a:r>
              <a:rPr lang="en-ZA" sz="1600" dirty="0" smtClean="0"/>
              <a:t>Accumulated difference over 1 year ~ 50 MCM</a:t>
            </a:r>
            <a:endParaRPr lang="en-ZA" sz="1600" dirty="0"/>
          </a:p>
        </p:txBody>
      </p:sp>
      <p:pic>
        <p:nvPicPr>
          <p:cNvPr id="5" name="Picture 4"/>
          <p:cNvPicPr>
            <a:picLocks noChangeAspect="1"/>
          </p:cNvPicPr>
          <p:nvPr/>
        </p:nvPicPr>
        <p:blipFill>
          <a:blip r:embed="rId2"/>
          <a:stretch>
            <a:fillRect/>
          </a:stretch>
        </p:blipFill>
        <p:spPr>
          <a:xfrm>
            <a:off x="4690684" y="89829"/>
            <a:ext cx="4334632" cy="2908044"/>
          </a:xfrm>
          <a:prstGeom prst="rect">
            <a:avLst/>
          </a:prstGeom>
        </p:spPr>
      </p:pic>
      <p:cxnSp>
        <p:nvCxnSpPr>
          <p:cNvPr id="7" name="Straight Arrow Connector 6"/>
          <p:cNvCxnSpPr/>
          <p:nvPr/>
        </p:nvCxnSpPr>
        <p:spPr>
          <a:xfrm>
            <a:off x="5257800" y="2296886"/>
            <a:ext cx="3200400" cy="10885"/>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4572007" y="1640226"/>
            <a:ext cx="4328535" cy="2895851"/>
          </a:xfrm>
          <a:prstGeom prst="rect">
            <a:avLst/>
          </a:prstGeom>
          <a:effectLst>
            <a:outerShdw blurRad="101600" dist="101600" dir="18900000" algn="bl" rotWithShape="0">
              <a:prstClr val="black">
                <a:alpha val="40000"/>
              </a:prstClr>
            </a:outerShdw>
          </a:effectLst>
        </p:spPr>
      </p:pic>
    </p:spTree>
    <p:extLst>
      <p:ext uri="{BB962C8B-B14F-4D97-AF65-F5344CB8AC3E}">
        <p14:creationId xmlns:p14="http://schemas.microsoft.com/office/powerpoint/2010/main" val="2442282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2015 / 2016 Water Year</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a:xfrm>
            <a:off x="472973" y="1023258"/>
            <a:ext cx="3946627" cy="1041187"/>
          </a:xfrm>
        </p:spPr>
        <p:txBody>
          <a:bodyPr/>
          <a:lstStyle/>
          <a:p>
            <a:r>
              <a:rPr lang="en-ZA" sz="1600" dirty="0" smtClean="0"/>
              <a:t>Similar findings compared to previous year</a:t>
            </a:r>
          </a:p>
          <a:p>
            <a:r>
              <a:rPr lang="en-ZA" sz="1600" dirty="0" smtClean="0"/>
              <a:t>Again, accumulated difference over 1 year ~ 50 MCM</a:t>
            </a:r>
            <a:endParaRPr lang="en-ZA" sz="1600" dirty="0"/>
          </a:p>
        </p:txBody>
      </p:sp>
      <p:pic>
        <p:nvPicPr>
          <p:cNvPr id="6" name="Picture 5"/>
          <p:cNvPicPr>
            <a:picLocks noChangeAspect="1"/>
          </p:cNvPicPr>
          <p:nvPr/>
        </p:nvPicPr>
        <p:blipFill>
          <a:blip r:embed="rId2"/>
          <a:stretch>
            <a:fillRect/>
          </a:stretch>
        </p:blipFill>
        <p:spPr>
          <a:xfrm>
            <a:off x="4690683" y="89829"/>
            <a:ext cx="4334632" cy="2908044"/>
          </a:xfrm>
          <a:prstGeom prst="rect">
            <a:avLst/>
          </a:prstGeom>
        </p:spPr>
      </p:pic>
      <p:pic>
        <p:nvPicPr>
          <p:cNvPr id="9" name="Picture 8"/>
          <p:cNvPicPr>
            <a:picLocks noChangeAspect="1"/>
          </p:cNvPicPr>
          <p:nvPr/>
        </p:nvPicPr>
        <p:blipFill>
          <a:blip r:embed="rId3"/>
          <a:stretch>
            <a:fillRect/>
          </a:stretch>
        </p:blipFill>
        <p:spPr>
          <a:xfrm>
            <a:off x="4572000" y="1641600"/>
            <a:ext cx="4328535" cy="2895851"/>
          </a:xfrm>
          <a:prstGeom prst="rect">
            <a:avLst/>
          </a:prstGeom>
          <a:effectLst>
            <a:outerShdw blurRad="101600" dist="101600" dir="18900000" algn="bl" rotWithShape="0">
              <a:prstClr val="black">
                <a:alpha val="40000"/>
              </a:prstClr>
            </a:outerShdw>
          </a:effectLst>
        </p:spPr>
      </p:pic>
    </p:spTree>
    <p:extLst>
      <p:ext uri="{BB962C8B-B14F-4D97-AF65-F5344CB8AC3E}">
        <p14:creationId xmlns:p14="http://schemas.microsoft.com/office/powerpoint/2010/main" val="4099247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Flow at Sheldon</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p:txBody>
          <a:bodyPr/>
          <a:lstStyle/>
          <a:p>
            <a:r>
              <a:rPr lang="en-ZA" dirty="0" smtClean="0"/>
              <a:t>Flow at Sheldon is target range of 2 – 4 m</a:t>
            </a:r>
            <a:r>
              <a:rPr lang="en-ZA" baseline="30000" dirty="0" smtClean="0"/>
              <a:t>3</a:t>
            </a:r>
            <a:r>
              <a:rPr lang="en-ZA" dirty="0" smtClean="0"/>
              <a:t>/sec</a:t>
            </a:r>
            <a:endParaRPr lang="en-ZA" dirty="0"/>
          </a:p>
        </p:txBody>
      </p:sp>
      <p:pic>
        <p:nvPicPr>
          <p:cNvPr id="5" name="Picture 4"/>
          <p:cNvPicPr>
            <a:picLocks noChangeAspect="1"/>
          </p:cNvPicPr>
          <p:nvPr/>
        </p:nvPicPr>
        <p:blipFill>
          <a:blip r:embed="rId2"/>
          <a:stretch>
            <a:fillRect/>
          </a:stretch>
        </p:blipFill>
        <p:spPr>
          <a:xfrm>
            <a:off x="4658027" y="1560993"/>
            <a:ext cx="4334632" cy="2914141"/>
          </a:xfrm>
          <a:prstGeom prst="rect">
            <a:avLst/>
          </a:prstGeom>
        </p:spPr>
      </p:pic>
      <p:pic>
        <p:nvPicPr>
          <p:cNvPr id="6" name="Picture 5"/>
          <p:cNvPicPr>
            <a:picLocks noChangeAspect="1"/>
          </p:cNvPicPr>
          <p:nvPr/>
        </p:nvPicPr>
        <p:blipFill>
          <a:blip r:embed="rId3"/>
          <a:stretch>
            <a:fillRect/>
          </a:stretch>
        </p:blipFill>
        <p:spPr>
          <a:xfrm>
            <a:off x="237375" y="1560993"/>
            <a:ext cx="4334632" cy="2914141"/>
          </a:xfrm>
          <a:prstGeom prst="rect">
            <a:avLst/>
          </a:prstGeom>
        </p:spPr>
      </p:pic>
      <p:sp>
        <p:nvSpPr>
          <p:cNvPr id="7" name="Rectangle 6"/>
          <p:cNvSpPr/>
          <p:nvPr/>
        </p:nvSpPr>
        <p:spPr>
          <a:xfrm>
            <a:off x="870857" y="3243943"/>
            <a:ext cx="3320143" cy="304800"/>
          </a:xfrm>
          <a:prstGeom prst="rect">
            <a:avLst/>
          </a:prstGeom>
          <a:solidFill>
            <a:schemeClr val="accent4">
              <a:lumMod val="40000"/>
              <a:lumOff val="60000"/>
              <a:alpha val="50000"/>
            </a:schemeClr>
          </a:solidFill>
          <a:ln w="952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p>
        </p:txBody>
      </p:sp>
      <p:sp>
        <p:nvSpPr>
          <p:cNvPr id="8" name="Rectangle 7"/>
          <p:cNvSpPr/>
          <p:nvPr/>
        </p:nvSpPr>
        <p:spPr>
          <a:xfrm>
            <a:off x="5269828" y="3243943"/>
            <a:ext cx="3320143" cy="304800"/>
          </a:xfrm>
          <a:prstGeom prst="rect">
            <a:avLst/>
          </a:prstGeom>
          <a:solidFill>
            <a:schemeClr val="accent4">
              <a:lumMod val="40000"/>
              <a:lumOff val="60000"/>
              <a:alpha val="50000"/>
            </a:schemeClr>
          </a:solidFill>
          <a:ln w="9525">
            <a:solidFill>
              <a:schemeClr val="accent4">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smtClean="0"/>
          </a:p>
        </p:txBody>
      </p:sp>
    </p:spTree>
    <p:extLst>
      <p:ext uri="{BB962C8B-B14F-4D97-AF65-F5344CB8AC3E}">
        <p14:creationId xmlns:p14="http://schemas.microsoft.com/office/powerpoint/2010/main" val="1618967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ZA" dirty="0" smtClean="0"/>
              <a:t>DeMistkraal: Normal Operations</a:t>
            </a:r>
            <a:endParaRPr lang="en-ZA" dirty="0"/>
          </a:p>
        </p:txBody>
      </p:sp>
      <p:sp>
        <p:nvSpPr>
          <p:cNvPr id="4" name="Footer Placeholder 3"/>
          <p:cNvSpPr>
            <a:spLocks noGrp="1"/>
          </p:cNvSpPr>
          <p:nvPr>
            <p:ph type="ftr" sz="quarter" idx="11"/>
          </p:nvPr>
        </p:nvSpPr>
        <p:spPr/>
        <p:txBody>
          <a:bodyPr/>
          <a:lstStyle/>
          <a:p>
            <a:r>
              <a:rPr lang="en-GB" noProof="0" smtClean="0"/>
              <a:t>© DHI</a:t>
            </a:r>
            <a:endParaRPr lang="en-GB" noProof="0" dirty="0"/>
          </a:p>
        </p:txBody>
      </p:sp>
      <p:sp>
        <p:nvSpPr>
          <p:cNvPr id="8" name="Content Placeholder 7"/>
          <p:cNvSpPr>
            <a:spLocks noGrp="1"/>
          </p:cNvSpPr>
          <p:nvPr>
            <p:ph sz="quarter" idx="13"/>
          </p:nvPr>
        </p:nvSpPr>
        <p:spPr/>
        <p:txBody>
          <a:bodyPr/>
          <a:lstStyle/>
          <a:p>
            <a:r>
              <a:rPr lang="en-ZA" dirty="0" smtClean="0"/>
              <a:t>Constant release of 1.0 m</a:t>
            </a:r>
            <a:r>
              <a:rPr lang="en-ZA" baseline="30000" dirty="0" smtClean="0"/>
              <a:t>3</a:t>
            </a:r>
            <a:r>
              <a:rPr lang="en-ZA" dirty="0" smtClean="0"/>
              <a:t>/sec</a:t>
            </a:r>
          </a:p>
          <a:p>
            <a:endParaRPr lang="en-ZA" dirty="0" smtClean="0"/>
          </a:p>
          <a:p>
            <a:pPr marL="0" indent="0">
              <a:buNone/>
            </a:pPr>
            <a:r>
              <a:rPr lang="en-ZA" b="1" i="1" u="sng" dirty="0" smtClean="0"/>
              <a:t>Objective:</a:t>
            </a:r>
          </a:p>
          <a:p>
            <a:r>
              <a:rPr lang="en-ZA" dirty="0" smtClean="0"/>
              <a:t>Compare the Actual Release (Q8H006) vs Irrigation Demand + 1.0 m</a:t>
            </a:r>
            <a:r>
              <a:rPr lang="en-ZA" baseline="30000" dirty="0" smtClean="0"/>
              <a:t>3</a:t>
            </a:r>
            <a:r>
              <a:rPr lang="en-ZA" dirty="0" smtClean="0"/>
              <a:t>/sec</a:t>
            </a:r>
            <a:endParaRPr lang="en-ZA" dirty="0"/>
          </a:p>
          <a:p>
            <a:r>
              <a:rPr lang="en-ZA" dirty="0" smtClean="0"/>
              <a:t>Exclude periods of spill</a:t>
            </a:r>
          </a:p>
          <a:p>
            <a:r>
              <a:rPr lang="en-ZA" dirty="0" smtClean="0"/>
              <a:t>Example analysis for 2015 / 2016 water year</a:t>
            </a:r>
          </a:p>
          <a:p>
            <a:endParaRPr lang="en-ZA" dirty="0"/>
          </a:p>
        </p:txBody>
      </p:sp>
    </p:spTree>
    <p:extLst>
      <p:ext uri="{BB962C8B-B14F-4D97-AF65-F5344CB8AC3E}">
        <p14:creationId xmlns:p14="http://schemas.microsoft.com/office/powerpoint/2010/main" val="5437068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2015 / 2016 Water Year</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a:xfrm>
            <a:off x="472973" y="1023258"/>
            <a:ext cx="3946627" cy="1041187"/>
          </a:xfrm>
        </p:spPr>
        <p:txBody>
          <a:bodyPr/>
          <a:lstStyle/>
          <a:p>
            <a:r>
              <a:rPr lang="en-ZA" sz="1600" dirty="0" smtClean="0"/>
              <a:t>Release very variable relative to defined target of 1.0 m</a:t>
            </a:r>
            <a:r>
              <a:rPr lang="en-ZA" sz="1600" baseline="30000" dirty="0" smtClean="0"/>
              <a:t>3</a:t>
            </a:r>
            <a:r>
              <a:rPr lang="en-ZA" sz="1600" dirty="0" smtClean="0"/>
              <a:t>/sec</a:t>
            </a:r>
          </a:p>
          <a:p>
            <a:r>
              <a:rPr lang="en-ZA" sz="1600" dirty="0" smtClean="0"/>
              <a:t>Initial difference shows actual release versus request + 1.0 cumec</a:t>
            </a:r>
          </a:p>
          <a:p>
            <a:r>
              <a:rPr lang="en-ZA" sz="1600" dirty="0" smtClean="0"/>
              <a:t>Compare Actual vs target of 1.0 cumec</a:t>
            </a:r>
          </a:p>
          <a:p>
            <a:r>
              <a:rPr lang="en-ZA" sz="1600" dirty="0" smtClean="0"/>
              <a:t>~7 MCM more released than target</a:t>
            </a:r>
          </a:p>
          <a:p>
            <a:r>
              <a:rPr lang="en-ZA" sz="1600" dirty="0" smtClean="0"/>
              <a:t>Similar result to 2014 / 2015 water year</a:t>
            </a:r>
            <a:endParaRPr lang="en-ZA" sz="1600" dirty="0"/>
          </a:p>
        </p:txBody>
      </p:sp>
      <p:pic>
        <p:nvPicPr>
          <p:cNvPr id="5" name="Picture 4"/>
          <p:cNvPicPr>
            <a:picLocks noChangeAspect="1"/>
          </p:cNvPicPr>
          <p:nvPr/>
        </p:nvPicPr>
        <p:blipFill>
          <a:blip r:embed="rId2"/>
          <a:stretch>
            <a:fillRect/>
          </a:stretch>
        </p:blipFill>
        <p:spPr>
          <a:xfrm>
            <a:off x="4704618" y="86780"/>
            <a:ext cx="4328535" cy="2914141"/>
          </a:xfrm>
          <a:prstGeom prst="rect">
            <a:avLst/>
          </a:prstGeom>
        </p:spPr>
      </p:pic>
      <p:pic>
        <p:nvPicPr>
          <p:cNvPr id="7" name="Picture 6"/>
          <p:cNvPicPr>
            <a:picLocks noChangeAspect="1"/>
          </p:cNvPicPr>
          <p:nvPr/>
        </p:nvPicPr>
        <p:blipFill>
          <a:blip r:embed="rId3"/>
          <a:stretch>
            <a:fillRect/>
          </a:stretch>
        </p:blipFill>
        <p:spPr>
          <a:xfrm>
            <a:off x="4572007" y="619568"/>
            <a:ext cx="4334632" cy="2889754"/>
          </a:xfrm>
          <a:prstGeom prst="rect">
            <a:avLst/>
          </a:prstGeom>
          <a:effectLst>
            <a:outerShdw blurRad="101600" dist="101600" dir="18900000" algn="bl" rotWithShape="0">
              <a:prstClr val="black">
                <a:alpha val="40000"/>
              </a:prstClr>
            </a:outerShdw>
          </a:effectLst>
        </p:spPr>
      </p:pic>
      <p:pic>
        <p:nvPicPr>
          <p:cNvPr id="8" name="Picture 7"/>
          <p:cNvPicPr>
            <a:picLocks noChangeAspect="1"/>
          </p:cNvPicPr>
          <p:nvPr/>
        </p:nvPicPr>
        <p:blipFill>
          <a:blip r:embed="rId4"/>
          <a:stretch>
            <a:fillRect/>
          </a:stretch>
        </p:blipFill>
        <p:spPr>
          <a:xfrm>
            <a:off x="4419600" y="1184180"/>
            <a:ext cx="4334632" cy="2895851"/>
          </a:xfrm>
          <a:prstGeom prst="rect">
            <a:avLst/>
          </a:prstGeom>
          <a:effectLst>
            <a:outerShdw blurRad="101600" dist="101600" dir="18900000" algn="bl" rotWithShape="0">
              <a:prstClr val="black">
                <a:alpha val="40000"/>
              </a:prstClr>
            </a:outerShdw>
          </a:effectLst>
        </p:spPr>
      </p:pic>
      <p:cxnSp>
        <p:nvCxnSpPr>
          <p:cNvPr id="11" name="Straight Arrow Connector 10"/>
          <p:cNvCxnSpPr/>
          <p:nvPr/>
        </p:nvCxnSpPr>
        <p:spPr>
          <a:xfrm>
            <a:off x="8455355" y="1721224"/>
            <a:ext cx="0" cy="470647"/>
          </a:xfrm>
          <a:prstGeom prst="straightConnector1">
            <a:avLst/>
          </a:prstGeom>
          <a:ln>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49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5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5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5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par>
                                <p:cTn id="28" presetID="10" presetClass="entr" presetSubtype="0" fill="hold" nodeType="with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Historical diversions to Glen Melville Dam (2010 – 2017)</a:t>
            </a:r>
            <a:endParaRPr lang="en-ZA" dirty="0"/>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a:xfrm>
            <a:off x="339037" y="1093715"/>
            <a:ext cx="3027200" cy="3092823"/>
          </a:xfrm>
        </p:spPr>
        <p:txBody>
          <a:bodyPr/>
          <a:lstStyle/>
          <a:p>
            <a:r>
              <a:rPr lang="en-ZA" dirty="0"/>
              <a:t>Total volume transferred ~ 90 </a:t>
            </a:r>
            <a:r>
              <a:rPr lang="en-ZA" dirty="0" smtClean="0"/>
              <a:t>MCM</a:t>
            </a:r>
          </a:p>
          <a:p>
            <a:r>
              <a:rPr lang="en-ZA" dirty="0" smtClean="0"/>
              <a:t>47 separate transfer events</a:t>
            </a:r>
          </a:p>
          <a:p>
            <a:r>
              <a:rPr lang="en-ZA" dirty="0" smtClean="0"/>
              <a:t>Average TDS of all water transferred 510 mg/</a:t>
            </a:r>
            <a:r>
              <a:rPr lang="en-ZA" dirty="0" err="1" smtClean="0"/>
              <a:t>lt</a:t>
            </a:r>
            <a:endParaRPr lang="en-ZA" dirty="0" smtClean="0"/>
          </a:p>
          <a:p>
            <a:endParaRPr lang="en-ZA" dirty="0"/>
          </a:p>
        </p:txBody>
      </p:sp>
      <p:pic>
        <p:nvPicPr>
          <p:cNvPr id="5" name="Picture 4"/>
          <p:cNvPicPr>
            <a:picLocks noChangeAspect="1"/>
          </p:cNvPicPr>
          <p:nvPr/>
        </p:nvPicPr>
        <p:blipFill>
          <a:blip r:embed="rId2"/>
          <a:stretch>
            <a:fillRect/>
          </a:stretch>
        </p:blipFill>
        <p:spPr>
          <a:xfrm>
            <a:off x="3581390" y="1093715"/>
            <a:ext cx="5450934" cy="3012655"/>
          </a:xfrm>
          <a:prstGeom prst="rect">
            <a:avLst/>
          </a:prstGeom>
        </p:spPr>
      </p:pic>
    </p:spTree>
    <p:extLst>
      <p:ext uri="{BB962C8B-B14F-4D97-AF65-F5344CB8AC3E}">
        <p14:creationId xmlns:p14="http://schemas.microsoft.com/office/powerpoint/2010/main" val="42393260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dirty="0" smtClean="0"/>
              <a:t>Summary of Glen Melville Dam Transfers </a:t>
            </a:r>
            <a:r>
              <a:rPr lang="en-ZA" dirty="0"/>
              <a:t>(2010 – 2017)</a:t>
            </a:r>
          </a:p>
        </p:txBody>
      </p:sp>
      <p:sp>
        <p:nvSpPr>
          <p:cNvPr id="3" name="Footer Placeholder 2"/>
          <p:cNvSpPr>
            <a:spLocks noGrp="1"/>
          </p:cNvSpPr>
          <p:nvPr>
            <p:ph type="ftr" sz="quarter" idx="11"/>
          </p:nvPr>
        </p:nvSpPr>
        <p:spPr/>
        <p:txBody>
          <a:bodyPr/>
          <a:lstStyle/>
          <a:p>
            <a:r>
              <a:rPr lang="en-GB" noProof="0" smtClean="0"/>
              <a:t>© DHI</a:t>
            </a:r>
            <a:endParaRPr lang="en-GB" noProof="0" dirty="0"/>
          </a:p>
        </p:txBody>
      </p:sp>
      <p:sp>
        <p:nvSpPr>
          <p:cNvPr id="4" name="Content Placeholder 3"/>
          <p:cNvSpPr>
            <a:spLocks noGrp="1"/>
          </p:cNvSpPr>
          <p:nvPr>
            <p:ph sz="quarter" idx="13"/>
          </p:nvPr>
        </p:nvSpPr>
        <p:spPr/>
        <p:txBody>
          <a:bodyPr/>
          <a:lstStyle/>
          <a:p>
            <a:r>
              <a:rPr lang="en-ZA" dirty="0" smtClean="0"/>
              <a:t>TDS of transfer is good</a:t>
            </a:r>
          </a:p>
          <a:p>
            <a:r>
              <a:rPr lang="en-ZA" dirty="0" smtClean="0"/>
              <a:t>Majority </a:t>
            </a:r>
            <a:r>
              <a:rPr lang="en-ZA" dirty="0"/>
              <a:t>of transfers </a:t>
            </a:r>
            <a:r>
              <a:rPr lang="en-ZA" dirty="0" smtClean="0"/>
              <a:t>coincide </a:t>
            </a:r>
            <a:r>
              <a:rPr lang="en-ZA" dirty="0"/>
              <a:t>with tributary </a:t>
            </a:r>
            <a:r>
              <a:rPr lang="en-ZA" dirty="0" smtClean="0"/>
              <a:t>flows</a:t>
            </a:r>
          </a:p>
          <a:p>
            <a:r>
              <a:rPr lang="en-ZA" dirty="0" smtClean="0"/>
              <a:t>Majority </a:t>
            </a:r>
            <a:r>
              <a:rPr lang="en-ZA" dirty="0"/>
              <a:t>of tributary flow events were used </a:t>
            </a:r>
            <a:r>
              <a:rPr lang="en-ZA" dirty="0" smtClean="0"/>
              <a:t></a:t>
            </a:r>
            <a:r>
              <a:rPr lang="en-ZA" dirty="0"/>
              <a:t>	</a:t>
            </a:r>
            <a:endParaRPr lang="en-ZA" dirty="0" smtClean="0"/>
          </a:p>
          <a:p>
            <a:r>
              <a:rPr lang="en-ZA" dirty="0" smtClean="0"/>
              <a:t>During </a:t>
            </a:r>
            <a:r>
              <a:rPr lang="en-ZA" dirty="0"/>
              <a:t>the August / September periods, there were 3 years when a release was required to fill Glen Melville dam, when no tributary water was </a:t>
            </a:r>
            <a:r>
              <a:rPr lang="en-ZA" dirty="0" smtClean="0"/>
              <a:t>available (due to low capacity of Glena Melville relative to demands)</a:t>
            </a:r>
          </a:p>
          <a:p>
            <a:endParaRPr lang="en-ZA" dirty="0" smtClean="0"/>
          </a:p>
          <a:p>
            <a:endParaRPr lang="en-ZA" dirty="0"/>
          </a:p>
        </p:txBody>
      </p:sp>
    </p:spTree>
    <p:extLst>
      <p:ext uri="{BB962C8B-B14F-4D97-AF65-F5344CB8AC3E}">
        <p14:creationId xmlns:p14="http://schemas.microsoft.com/office/powerpoint/2010/main" val="1730985550"/>
      </p:ext>
    </p:extLst>
  </p:cSld>
  <p:clrMapOvr>
    <a:masterClrMapping/>
  </p:clrMapOvr>
  <p:timing>
    <p:tnLst>
      <p:par>
        <p:cTn id="1" dur="indefinite" restart="never" nodeType="tmRoot"/>
      </p:par>
    </p:tnLst>
  </p:timing>
</p:sld>
</file>

<file path=ppt/theme/theme1.xml><?xml version="1.0" encoding="utf-8"?>
<a:theme xmlns:a="http://schemas.openxmlformats.org/drawingml/2006/main" name="DHI_Master_Template V2.08">
  <a:themeElements>
    <a:clrScheme name="DHI Theme Colours">
      <a:dk1>
        <a:srgbClr val="004165"/>
      </a:dk1>
      <a:lt1>
        <a:sysClr val="window" lastClr="FFFFFF"/>
      </a:lt1>
      <a:dk2>
        <a:srgbClr val="0098DB"/>
      </a:dk2>
      <a:lt2>
        <a:srgbClr val="63CECA"/>
      </a:lt2>
      <a:accent1>
        <a:srgbClr val="FADC41"/>
      </a:accent1>
      <a:accent2>
        <a:srgbClr val="FF8849"/>
      </a:accent2>
      <a:accent3>
        <a:srgbClr val="51626F"/>
      </a:accent3>
      <a:accent4>
        <a:srgbClr val="61C250"/>
      </a:accent4>
      <a:accent5>
        <a:srgbClr val="93509E"/>
      </a:accent5>
      <a:accent6>
        <a:srgbClr val="005A8C"/>
      </a:accent6>
      <a:hlink>
        <a:srgbClr val="61C250"/>
      </a:hlink>
      <a:folHlink>
        <a:srgbClr val="93509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9525">
          <a:solidFill>
            <a:schemeClr val="accent1"/>
          </a:solidFill>
        </a:ln>
      </a:spPr>
      <a:bodyPr rtlCol="0" anchor="ctr"/>
      <a:lstStyle>
        <a:defPPr algn="ctr">
          <a:defRPr dirty="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DHI">
      <a:dk1>
        <a:srgbClr val="004165"/>
      </a:dk1>
      <a:lt1>
        <a:sysClr val="window" lastClr="FFFFFF"/>
      </a:lt1>
      <a:dk2>
        <a:srgbClr val="8B8D8E"/>
      </a:dk2>
      <a:lt2>
        <a:srgbClr val="000000"/>
      </a:lt2>
      <a:accent1>
        <a:srgbClr val="0098DB"/>
      </a:accent1>
      <a:accent2>
        <a:srgbClr val="63CECA"/>
      </a:accent2>
      <a:accent3>
        <a:srgbClr val="61C250"/>
      </a:accent3>
      <a:accent4>
        <a:srgbClr val="FADC41"/>
      </a:accent4>
      <a:accent5>
        <a:srgbClr val="FF8849"/>
      </a:accent5>
      <a:accent6>
        <a:srgbClr val="C1E2E5"/>
      </a:accent6>
      <a:hlink>
        <a:srgbClr val="0098DB"/>
      </a:hlink>
      <a:folHlink>
        <a:srgbClr val="8B8D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HI">
      <a:dk1>
        <a:srgbClr val="004165"/>
      </a:dk1>
      <a:lt1>
        <a:sysClr val="window" lastClr="FFFFFF"/>
      </a:lt1>
      <a:dk2>
        <a:srgbClr val="8B8D8E"/>
      </a:dk2>
      <a:lt2>
        <a:srgbClr val="000000"/>
      </a:lt2>
      <a:accent1>
        <a:srgbClr val="0098DB"/>
      </a:accent1>
      <a:accent2>
        <a:srgbClr val="63CECA"/>
      </a:accent2>
      <a:accent3>
        <a:srgbClr val="61C250"/>
      </a:accent3>
      <a:accent4>
        <a:srgbClr val="FADC41"/>
      </a:accent4>
      <a:accent5>
        <a:srgbClr val="FF8849"/>
      </a:accent5>
      <a:accent6>
        <a:srgbClr val="C1E2E5"/>
      </a:accent6>
      <a:hlink>
        <a:srgbClr val="0098DB"/>
      </a:hlink>
      <a:folHlink>
        <a:srgbClr val="8B8D8E"/>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DHIArea xmlns="4b4dbe10-18df-4767-b9a9-fec1a832cd34" xsi:nil="true"/>
    <DHICategory xmlns="4b4dbe10-18df-4767-b9a9-fec1a832cd34" xsi:nil="true"/>
    <_DCDateCreated xmlns="4b4dbe10-18df-4767-b9a9-fec1a832cd34" xsi:nil="true"/>
    <Publication xmlns="4b4dbe10-18df-4767-b9a9-fec1a832cd3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CE32EF7246F4D4DA58AC3B771844D58" ma:contentTypeVersion="6" ma:contentTypeDescription="Create a new document." ma:contentTypeScope="" ma:versionID="536729fdadeebf24d6a1409a045e57c2">
  <xsd:schema xmlns:xsd="http://www.w3.org/2001/XMLSchema" xmlns:xs="http://www.w3.org/2001/XMLSchema" xmlns:p="http://schemas.microsoft.com/office/2006/metadata/properties" xmlns:ns2="4b4dbe10-18df-4767-b9a9-fec1a832cd34" targetNamespace="http://schemas.microsoft.com/office/2006/metadata/properties" ma:root="true" ma:fieldsID="53e46ac17e45fc06d4941c7c727131ad" ns2:_="">
    <xsd:import namespace="4b4dbe10-18df-4767-b9a9-fec1a832cd34"/>
    <xsd:element name="properties">
      <xsd:complexType>
        <xsd:sequence>
          <xsd:element name="documentManagement">
            <xsd:complexType>
              <xsd:all>
                <xsd:element ref="ns2:DHIArea" minOccurs="0"/>
                <xsd:element ref="ns2:DHICategory" minOccurs="0"/>
                <xsd:element ref="ns2:Publication" minOccurs="0"/>
                <xsd:element ref="ns2:_DCDateCreate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dbe10-18df-4767-b9a9-fec1a832cd34" elementFormDefault="qualified">
    <xsd:import namespace="http://schemas.microsoft.com/office/2006/documentManagement/types"/>
    <xsd:import namespace="http://schemas.microsoft.com/office/infopath/2007/PartnerControls"/>
    <xsd:element name="DHIArea" ma:index="8" nillable="true" ma:displayName="DHIArea" ma:description="Select the DHI business area for the item." ma:format="Dropdown" ma:internalName="DHIArea">
      <xsd:simpleType>
        <xsd:restriction base="dms:Choice">
          <xsd:enumeration value="MIKE by DHI"/>
          <xsd:enumeration value="MIKE CUSTOMISED"/>
          <xsd:enumeration value="THE ACADEMY"/>
          <xsd:enumeration value="Other software"/>
          <xsd:enumeration value="Urban"/>
          <xsd:enumeration value="Industrial production and technologies"/>
          <xsd:enumeration value="Marine infrastructure and energy"/>
          <xsd:enumeration value="Ecology and aquaculture"/>
          <xsd:enumeration value="Coastal and estuarine engineering"/>
          <xsd:enumeration value="Rivers and reservoirs"/>
          <xsd:enumeration value="Water resources and land use management"/>
          <xsd:enumeration value="Product safety and environment"/>
          <xsd:enumeration value="Management, finance and administration"/>
        </xsd:restriction>
      </xsd:simpleType>
    </xsd:element>
    <xsd:element name="DHICategory" ma:index="9" nillable="true" ma:displayName="DHICategory" ma:description="Select the DHI category for the item." ma:format="Dropdown" ma:internalName="DHICategory">
      <xsd:simpleType>
        <xsd:restriction base="dms:Choice">
          <xsd:enumeration value="Other"/>
          <xsd:enumeration value="Proposal"/>
          <xsd:enumeration value="Contract"/>
          <xsd:enumeration value="Presentation"/>
          <xsd:enumeration value="Report"/>
          <xsd:enumeration value="Other paper"/>
          <xsd:enumeration value="Peer reviewed paper"/>
          <xsd:enumeration value="Publicity material"/>
          <xsd:enumeration value="Safety datasheet"/>
          <xsd:enumeration value="Conference paper"/>
          <xsd:enumeration value="DHIbus Microsoft Office Document"/>
          <xsd:enumeration value="Course material"/>
        </xsd:restriction>
      </xsd:simpleType>
    </xsd:element>
    <xsd:element name="Publication" ma:index="11" nillable="true" ma:displayName="Publication" ma:description="If the item is not a DHI publication, type the full name of the publication, e.g. journal name or book title and publisher." ma:internalName="Publication">
      <xsd:simpleType>
        <xsd:restriction base="dms:Text"/>
      </xsd:simpleType>
    </xsd:element>
    <xsd:element name="_DCDateCreated" ma:index="13" nillable="true" ma:displayName="Date Created" ma:description="Accept the default creation date or add the date and year of publication." ma:format="DateOnly" ma:internalName="_DCDateCreated">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12"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ma:index="10"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5E5E128-C8F2-4728-9633-B97184C66FD2}">
  <ds:schemaRefs>
    <ds:schemaRef ds:uri="http://purl.org/dc/terms/"/>
    <ds:schemaRef ds:uri="http://schemas.microsoft.com/office/2006/documentManagement/types"/>
    <ds:schemaRef ds:uri="4b4dbe10-18df-4767-b9a9-fec1a832cd34"/>
    <ds:schemaRef ds:uri="http://purl.org/dc/elements/1.1/"/>
    <ds:schemaRef ds:uri="http://schemas.microsoft.com/office/infopath/2007/PartnerControls"/>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84D96BE9-5850-40B7-9F1E-FDD3C97B578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b4dbe10-18df-4767-b9a9-fec1a832cd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118B2C6-9D4C-4B28-9388-68799B2C0A9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DHI_Master_Template V2.08</Template>
  <TotalTime>1032</TotalTime>
  <Words>373</Words>
  <Application>Microsoft Office PowerPoint</Application>
  <PresentationFormat>On-screen Show (16:9)</PresentationFormat>
  <Paragraphs>56</Paragraphs>
  <Slides>10</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10</vt:i4>
      </vt:variant>
    </vt:vector>
  </HeadingPairs>
  <TitlesOfParts>
    <vt:vector size="12" baseType="lpstr">
      <vt:lpstr>Arial</vt:lpstr>
      <vt:lpstr>DHI_Master_Template V2.08</vt:lpstr>
      <vt:lpstr>Elandsdrift and DeMistkraal Weir Operation: River Release</vt:lpstr>
      <vt:lpstr>Elandsdrift: Normal Operations</vt:lpstr>
      <vt:lpstr>2014 / 2015 Water Year</vt:lpstr>
      <vt:lpstr>2015 / 2016 Water Year</vt:lpstr>
      <vt:lpstr>Flow at Sheldon</vt:lpstr>
      <vt:lpstr>DeMistkraal: Normal Operations</vt:lpstr>
      <vt:lpstr>2015 / 2016 Water Year</vt:lpstr>
      <vt:lpstr>Historical diversions to Glen Melville Dam (2010 – 2017)</vt:lpstr>
      <vt:lpstr>Summary of Glen Melville Dam Transfers (2010 – 2017)</vt:lpstr>
      <vt:lpstr>Apparent missed opportunities to divert water</vt:lpstr>
    </vt:vector>
  </TitlesOfParts>
  <Company>DHI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DHI Blank PowerPoint Presentation</dc:title>
  <dc:creator>Kevin Greaves</dc:creator>
  <cp:keywords/>
  <cp:lastModifiedBy>Kevin Greaves</cp:lastModifiedBy>
  <cp:revision>97</cp:revision>
  <dcterms:created xsi:type="dcterms:W3CDTF">2012-12-27T11:35:12Z</dcterms:created>
  <dcterms:modified xsi:type="dcterms:W3CDTF">2017-04-17T14:17:54Z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0x0101007CE32EF7246F4D4DA58AC3B771844D58</vt:lpwstr>
  </property>
</Properties>
</file>