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263" r:id="rId5"/>
    <p:sldId id="264" r:id="rId6"/>
    <p:sldId id="265" r:id="rId7"/>
    <p:sldId id="266" r:id="rId8"/>
    <p:sldId id="267" r:id="rId9"/>
    <p:sldId id="268" r:id="rId10"/>
    <p:sldId id="270" r:id="rId11"/>
    <p:sldId id="271" r:id="rId12"/>
    <p:sldId id="272" r:id="rId13"/>
    <p:sldId id="273" r:id="rId14"/>
  </p:sldIdLst>
  <p:sldSz cx="9144000" cy="5143500" type="screen16x9"/>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62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snapToGrid="0" snapToObjects="1">
      <p:cViewPr varScale="1">
        <p:scale>
          <a:sx n="71" d="100"/>
          <a:sy n="71" d="100"/>
        </p:scale>
        <p:origin x="60" y="34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5" d="100"/>
          <a:sy n="85" d="100"/>
        </p:scale>
        <p:origin x="-383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2FA31D1-4B7B-4077-893D-2476ED0339C7}" type="datetimeFigureOut">
              <a:rPr lang="en-GB" smtClean="0"/>
              <a:t>17/04/2017</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9A230C-9D80-48FE-90EC-651E41ACB554}" type="slidenum">
              <a:rPr lang="en-GB" smtClean="0"/>
              <a:t>‹#›</a:t>
            </a:fld>
            <a:endParaRPr lang="en-GB" dirty="0"/>
          </a:p>
        </p:txBody>
      </p:sp>
    </p:spTree>
    <p:extLst>
      <p:ext uri="{BB962C8B-B14F-4D97-AF65-F5344CB8AC3E}">
        <p14:creationId xmlns:p14="http://schemas.microsoft.com/office/powerpoint/2010/main" val="12560045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581A4-8FA3-4B6F-80FB-EEE826A94165}" type="datetimeFigureOut">
              <a:rPr lang="en-GB" smtClean="0"/>
              <a:t>17/04/2017</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7DD0CD-5C67-4D2D-AC88-9EE4C5985D39}" type="slidenum">
              <a:rPr lang="en-GB" smtClean="0"/>
              <a:t>‹#›</a:t>
            </a:fld>
            <a:endParaRPr lang="en-GB" dirty="0"/>
          </a:p>
        </p:txBody>
      </p:sp>
    </p:spTree>
    <p:extLst>
      <p:ext uri="{BB962C8B-B14F-4D97-AF65-F5344CB8AC3E}">
        <p14:creationId xmlns:p14="http://schemas.microsoft.com/office/powerpoint/2010/main" val="2991187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78817" y="300335"/>
            <a:ext cx="8586383" cy="4436847"/>
          </a:xfrm>
          <a:custGeom>
            <a:avLst/>
            <a:gdLst>
              <a:gd name="connsiteX0" fmla="*/ 0 w 8312195"/>
              <a:gd name="connsiteY0" fmla="*/ 124208 h 4297852"/>
              <a:gd name="connsiteX1" fmla="*/ 124208 w 8312195"/>
              <a:gd name="connsiteY1" fmla="*/ 0 h 4297852"/>
              <a:gd name="connsiteX2" fmla="*/ 8187987 w 8312195"/>
              <a:gd name="connsiteY2" fmla="*/ 0 h 4297852"/>
              <a:gd name="connsiteX3" fmla="*/ 8312195 w 8312195"/>
              <a:gd name="connsiteY3" fmla="*/ 124208 h 4297852"/>
              <a:gd name="connsiteX4" fmla="*/ 8312195 w 8312195"/>
              <a:gd name="connsiteY4" fmla="*/ 4173644 h 4297852"/>
              <a:gd name="connsiteX5" fmla="*/ 8187987 w 8312195"/>
              <a:gd name="connsiteY5" fmla="*/ 4297852 h 4297852"/>
              <a:gd name="connsiteX6" fmla="*/ 124208 w 8312195"/>
              <a:gd name="connsiteY6" fmla="*/ 4297852 h 4297852"/>
              <a:gd name="connsiteX7" fmla="*/ 0 w 8312195"/>
              <a:gd name="connsiteY7" fmla="*/ 4173644 h 4297852"/>
              <a:gd name="connsiteX8" fmla="*/ 0 w 8312195"/>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124208 w 8323993"/>
              <a:gd name="connsiteY6" fmla="*/ 4297852 h 4297852"/>
              <a:gd name="connsiteX7" fmla="*/ 0 w 8323993"/>
              <a:gd name="connsiteY7" fmla="*/ 4173644 h 4297852"/>
              <a:gd name="connsiteX8" fmla="*/ 0 w 8323993"/>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5891983 w 8323993"/>
              <a:gd name="connsiteY6" fmla="*/ 4294163 h 4297852"/>
              <a:gd name="connsiteX7" fmla="*/ 124208 w 8323993"/>
              <a:gd name="connsiteY7" fmla="*/ 4297852 h 4297852"/>
              <a:gd name="connsiteX8" fmla="*/ 0 w 8323993"/>
              <a:gd name="connsiteY8" fmla="*/ 4173644 h 4297852"/>
              <a:gd name="connsiteX9" fmla="*/ 0 w 8323993"/>
              <a:gd name="connsiteY9" fmla="*/ 124208 h 429785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891983 w 8323993"/>
              <a:gd name="connsiteY7" fmla="*/ 4294163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008539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425258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31"/>
              <a:gd name="connsiteY0" fmla="*/ 124208 h 4297852"/>
              <a:gd name="connsiteX1" fmla="*/ 124208 w 8324031"/>
              <a:gd name="connsiteY1" fmla="*/ 0 h 4297852"/>
              <a:gd name="connsiteX2" fmla="*/ 8187987 w 8324031"/>
              <a:gd name="connsiteY2" fmla="*/ 0 h 4297852"/>
              <a:gd name="connsiteX3" fmla="*/ 8312195 w 8324031"/>
              <a:gd name="connsiteY3" fmla="*/ 124208 h 4297852"/>
              <a:gd name="connsiteX4" fmla="*/ 8323993 w 8324031"/>
              <a:gd name="connsiteY4" fmla="*/ 2592617 h 4297852"/>
              <a:gd name="connsiteX5" fmla="*/ 8178462 w 8324031"/>
              <a:gd name="connsiteY5" fmla="*/ 2926252 h 4297852"/>
              <a:gd name="connsiteX6" fmla="*/ 6278990 w 8324031"/>
              <a:gd name="connsiteY6" fmla="*/ 4047649 h 4297852"/>
              <a:gd name="connsiteX7" fmla="*/ 5425258 w 8324031"/>
              <a:gd name="connsiteY7" fmla="*/ 4296544 h 4297852"/>
              <a:gd name="connsiteX8" fmla="*/ 124208 w 8324031"/>
              <a:gd name="connsiteY8" fmla="*/ 4297852 h 4297852"/>
              <a:gd name="connsiteX9" fmla="*/ 0 w 8324031"/>
              <a:gd name="connsiteY9" fmla="*/ 4173644 h 4297852"/>
              <a:gd name="connsiteX10" fmla="*/ 0 w 8324031"/>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4280"/>
              <a:gd name="connsiteY0" fmla="*/ 124208 h 4297852"/>
              <a:gd name="connsiteX1" fmla="*/ 124208 w 8324280"/>
              <a:gd name="connsiteY1" fmla="*/ 0 h 4297852"/>
              <a:gd name="connsiteX2" fmla="*/ 8187987 w 8324280"/>
              <a:gd name="connsiteY2" fmla="*/ 0 h 4297852"/>
              <a:gd name="connsiteX3" fmla="*/ 8312195 w 8324280"/>
              <a:gd name="connsiteY3" fmla="*/ 124208 h 4297852"/>
              <a:gd name="connsiteX4" fmla="*/ 8323993 w 8324280"/>
              <a:gd name="connsiteY4" fmla="*/ 2592617 h 4297852"/>
              <a:gd name="connsiteX5" fmla="*/ 8178462 w 8324280"/>
              <a:gd name="connsiteY5" fmla="*/ 2926252 h 4297852"/>
              <a:gd name="connsiteX6" fmla="*/ 6278990 w 8324280"/>
              <a:gd name="connsiteY6" fmla="*/ 4047649 h 4297852"/>
              <a:gd name="connsiteX7" fmla="*/ 5425258 w 8324280"/>
              <a:gd name="connsiteY7" fmla="*/ 4296544 h 4297852"/>
              <a:gd name="connsiteX8" fmla="*/ 124208 w 8324280"/>
              <a:gd name="connsiteY8" fmla="*/ 4297852 h 4297852"/>
              <a:gd name="connsiteX9" fmla="*/ 0 w 8324280"/>
              <a:gd name="connsiteY9" fmla="*/ 4173644 h 4297852"/>
              <a:gd name="connsiteX10" fmla="*/ 0 w 8324280"/>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03"/>
              <a:gd name="connsiteY0" fmla="*/ 124208 h 4297852"/>
              <a:gd name="connsiteX1" fmla="*/ 124208 w 8324003"/>
              <a:gd name="connsiteY1" fmla="*/ 0 h 4297852"/>
              <a:gd name="connsiteX2" fmla="*/ 8187987 w 8324003"/>
              <a:gd name="connsiteY2" fmla="*/ 0 h 4297852"/>
              <a:gd name="connsiteX3" fmla="*/ 8312195 w 8324003"/>
              <a:gd name="connsiteY3" fmla="*/ 124208 h 4297852"/>
              <a:gd name="connsiteX4" fmla="*/ 8323993 w 8324003"/>
              <a:gd name="connsiteY4" fmla="*/ 2592617 h 4297852"/>
              <a:gd name="connsiteX5" fmla="*/ 8178462 w 8324003"/>
              <a:gd name="connsiteY5" fmla="*/ 2926252 h 4297852"/>
              <a:gd name="connsiteX6" fmla="*/ 6278990 w 8324003"/>
              <a:gd name="connsiteY6" fmla="*/ 4047649 h 4297852"/>
              <a:gd name="connsiteX7" fmla="*/ 5425258 w 8324003"/>
              <a:gd name="connsiteY7" fmla="*/ 4296544 h 4297852"/>
              <a:gd name="connsiteX8" fmla="*/ 124208 w 8324003"/>
              <a:gd name="connsiteY8" fmla="*/ 4297852 h 4297852"/>
              <a:gd name="connsiteX9" fmla="*/ 0 w 8324003"/>
              <a:gd name="connsiteY9" fmla="*/ 4173644 h 4297852"/>
              <a:gd name="connsiteX10" fmla="*/ 0 w 8324003"/>
              <a:gd name="connsiteY10" fmla="*/ 124208 h 4297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24003" h="4297852">
                <a:moveTo>
                  <a:pt x="0" y="124208"/>
                </a:moveTo>
                <a:cubicBezTo>
                  <a:pt x="0" y="55610"/>
                  <a:pt x="55610" y="0"/>
                  <a:pt x="124208" y="0"/>
                </a:cubicBezTo>
                <a:lnTo>
                  <a:pt x="8187987" y="0"/>
                </a:lnTo>
                <a:cubicBezTo>
                  <a:pt x="8256585" y="0"/>
                  <a:pt x="8312195" y="55610"/>
                  <a:pt x="8312195" y="124208"/>
                </a:cubicBezTo>
                <a:cubicBezTo>
                  <a:pt x="8312195" y="1474020"/>
                  <a:pt x="8323993" y="1242805"/>
                  <a:pt x="8323993" y="2592617"/>
                </a:cubicBezTo>
                <a:cubicBezTo>
                  <a:pt x="8323993" y="2661215"/>
                  <a:pt x="8328023" y="2814333"/>
                  <a:pt x="8178462" y="2926252"/>
                </a:cubicBezTo>
                <a:lnTo>
                  <a:pt x="6278990" y="4047649"/>
                </a:lnTo>
                <a:cubicBezTo>
                  <a:pt x="5949169" y="4268727"/>
                  <a:pt x="5700310" y="4301685"/>
                  <a:pt x="5425258" y="4296544"/>
                </a:cubicBezTo>
                <a:lnTo>
                  <a:pt x="124208" y="4297852"/>
                </a:lnTo>
                <a:cubicBezTo>
                  <a:pt x="55610" y="4297852"/>
                  <a:pt x="0" y="4242242"/>
                  <a:pt x="0" y="4173644"/>
                </a:cubicBezTo>
                <a:lnTo>
                  <a:pt x="0" y="124208"/>
                </a:lnTo>
                <a:close/>
              </a:path>
            </a:pathLst>
          </a:custGeom>
          <a:solidFill>
            <a:srgbClr val="FFFFFF">
              <a:alpha val="0"/>
            </a:srgbClr>
          </a:solidFill>
          <a:ln w="19050">
            <a:solidFill>
              <a:schemeClr val="bg1"/>
            </a:solidFill>
          </a:ln>
        </p:spPr>
        <p:txBody>
          <a:bodyPr lIns="288000" tIns="0" bIns="2160000" anchor="b" anchorCtr="0">
            <a:normAutofit/>
          </a:bodyPr>
          <a:lstStyle>
            <a:lvl1pPr algn="l">
              <a:lnSpc>
                <a:spcPct val="90000"/>
              </a:lnSpc>
              <a:defRPr sz="2800" b="1" cap="none" baseline="0">
                <a:solidFill>
                  <a:schemeClr val="bg1"/>
                </a:solidFill>
              </a:defRPr>
            </a:lvl1pPr>
          </a:lstStyle>
          <a:p>
            <a:r>
              <a:rPr lang="en-GB" noProof="0" smtClean="0"/>
              <a:t>Click to edit the master </a:t>
            </a:r>
            <a:br>
              <a:rPr lang="en-GB" noProof="0" smtClean="0"/>
            </a:br>
            <a:r>
              <a:rPr lang="en-GB" noProof="0" smtClean="0"/>
              <a:t>title of the powerpoint</a:t>
            </a:r>
            <a:endParaRPr lang="en-GB" noProof="0"/>
          </a:p>
        </p:txBody>
      </p:sp>
      <p:sp>
        <p:nvSpPr>
          <p:cNvPr id="3" name="Subtitle 2"/>
          <p:cNvSpPr>
            <a:spLocks noGrp="1"/>
          </p:cNvSpPr>
          <p:nvPr>
            <p:ph type="subTitle" idx="1" hasCustomPrompt="1"/>
          </p:nvPr>
        </p:nvSpPr>
        <p:spPr>
          <a:xfrm>
            <a:off x="554189" y="2629632"/>
            <a:ext cx="8035637" cy="477485"/>
          </a:xfrm>
        </p:spPr>
        <p:txBody>
          <a:bodyPr lIns="0" tIns="0" rIns="0" bIns="0">
            <a:normAutofit/>
          </a:bodyPr>
          <a:lstStyle>
            <a:lvl1pPr marL="0" indent="0" algn="l">
              <a:lnSpc>
                <a:spcPct val="90000"/>
              </a:lnSpc>
              <a:spcBef>
                <a:spcPts val="0"/>
              </a:spcBef>
              <a:buNone/>
              <a:defRPr sz="1600" b="1" cap="none"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Presenter’s name</a:t>
            </a:r>
            <a:endParaRPr lang="en-GB" noProof="0" dirty="0"/>
          </a:p>
        </p:txBody>
      </p:sp>
      <p:sp>
        <p:nvSpPr>
          <p:cNvPr id="14" name="Date Placeholder 2"/>
          <p:cNvSpPr>
            <a:spLocks noGrp="1"/>
          </p:cNvSpPr>
          <p:nvPr>
            <p:ph type="dt" sz="half" idx="10"/>
          </p:nvPr>
        </p:nvSpPr>
        <p:spPr>
          <a:xfrm>
            <a:off x="1970322" y="4880890"/>
            <a:ext cx="2269191" cy="132608"/>
          </a:xfrm>
        </p:spPr>
        <p:txBody>
          <a:bodyPr/>
          <a:lstStyle>
            <a:lvl1pPr>
              <a:defRPr>
                <a:solidFill>
                  <a:schemeClr val="bg1"/>
                </a:solidFill>
              </a:defRPr>
            </a:lvl1pPr>
          </a:lstStyle>
          <a:p>
            <a:endParaRPr lang="en-GB" noProof="0" dirty="0"/>
          </a:p>
        </p:txBody>
      </p:sp>
      <p:sp>
        <p:nvSpPr>
          <p:cNvPr id="18" name="Footer Placeholder 3"/>
          <p:cNvSpPr>
            <a:spLocks noGrp="1"/>
          </p:cNvSpPr>
          <p:nvPr>
            <p:ph type="ftr" sz="quarter" idx="11"/>
          </p:nvPr>
        </p:nvSpPr>
        <p:spPr>
          <a:xfrm>
            <a:off x="554189" y="4880890"/>
            <a:ext cx="1416133" cy="132608"/>
          </a:xfrm>
        </p:spPr>
        <p:txBody>
          <a:bodyPr/>
          <a:lstStyle>
            <a:lvl1pPr>
              <a:defRPr>
                <a:solidFill>
                  <a:schemeClr val="bg1"/>
                </a:solidFill>
              </a:defRPr>
            </a:lvl1pPr>
          </a:lstStyle>
          <a:p>
            <a:r>
              <a:rPr lang="en-GB" noProof="0" dirty="0" smtClean="0"/>
              <a:t>© DHI</a:t>
            </a:r>
            <a:endParaRPr lang="en-GB" noProof="0" dirty="0"/>
          </a:p>
        </p:txBody>
      </p:sp>
      <p:sp>
        <p:nvSpPr>
          <p:cNvPr id="19" name="Slide Number Placeholder 4"/>
          <p:cNvSpPr>
            <a:spLocks noGrp="1"/>
          </p:cNvSpPr>
          <p:nvPr>
            <p:ph type="sldNum" sz="quarter" idx="12"/>
          </p:nvPr>
        </p:nvSpPr>
        <p:spPr>
          <a:xfrm>
            <a:off x="4239513" y="4880890"/>
            <a:ext cx="516591" cy="132608"/>
          </a:xfrm>
        </p:spPr>
        <p:txBody>
          <a:bodyPr/>
          <a:lstStyle>
            <a:lvl1pPr>
              <a:defRPr>
                <a:solidFill>
                  <a:schemeClr val="bg1"/>
                </a:solidFill>
              </a:defRPr>
            </a:lvl1pPr>
          </a:lstStyle>
          <a:p>
            <a:r>
              <a:rPr lang="en-GB" noProof="0" dirty="0" smtClean="0"/>
              <a:t>#</a:t>
            </a:r>
            <a:fld id="{EC98167B-91FF-498B-85F5-63F1D9402506}" type="slidenum">
              <a:rPr lang="en-GB" noProof="0" smtClean="0"/>
              <a:pPr/>
              <a:t>‹#›</a:t>
            </a:fld>
            <a:r>
              <a:rPr lang="en-GB" noProof="0" dirty="0" smtClean="0"/>
              <a:t>  </a:t>
            </a:r>
            <a:endParaRPr lang="en-GB" noProof="0" dirty="0"/>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25600" y="4104000"/>
            <a:ext cx="1355040" cy="760651"/>
          </a:xfrm>
          <a:prstGeom prst="rect">
            <a:avLst/>
          </a:prstGeom>
        </p:spPr>
      </p:pic>
    </p:spTree>
    <p:extLst>
      <p:ext uri="{BB962C8B-B14F-4D97-AF65-F5344CB8AC3E}">
        <p14:creationId xmlns:p14="http://schemas.microsoft.com/office/powerpoint/2010/main" val="2392569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 dou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noProof="0" smtClean="0"/>
              <a:t>Click to edit Master title style</a:t>
            </a:r>
            <a:endParaRPr lang="en-GB" noProof="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7" name="Content Placeholder 6"/>
          <p:cNvSpPr>
            <a:spLocks noGrp="1"/>
          </p:cNvSpPr>
          <p:nvPr>
            <p:ph sz="quarter" idx="13"/>
          </p:nvPr>
        </p:nvSpPr>
        <p:spPr>
          <a:xfrm>
            <a:off x="554039" y="1192307"/>
            <a:ext cx="3740944" cy="3092823"/>
          </a:xfrm>
        </p:spPr>
        <p:txBody>
          <a:bodyPr/>
          <a:lstStyle>
            <a:lvl1pPr marL="270000" indent="-270000">
              <a:buFont typeface="Arial" pitchFamily="34" charset="0"/>
              <a:buChar char="•"/>
              <a:defRPr>
                <a:solidFill>
                  <a:schemeClr val="accent3"/>
                </a:solidFill>
              </a:defRPr>
            </a:lvl1pPr>
            <a:lvl2pPr marL="540000" indent="-270000">
              <a:buFont typeface="Arial" pitchFamily="34" charset="0"/>
              <a:buChar char="−"/>
              <a:defRPr>
                <a:solidFill>
                  <a:schemeClr val="accent3"/>
                </a:solidFill>
              </a:defRPr>
            </a:lvl2pPr>
            <a:lvl3pPr marL="810000" indent="-270000">
              <a:buFont typeface="Arial" pitchFamily="34" charset="0"/>
              <a:buChar char="•"/>
              <a:defRPr>
                <a:solidFill>
                  <a:schemeClr val="accent3"/>
                </a:solidFill>
              </a:defRPr>
            </a:lvl3pPr>
            <a:lvl4pPr marL="1080000" indent="-270000">
              <a:buFont typeface="Arial" pitchFamily="34" charset="0"/>
              <a:buChar char="−"/>
              <a:defRPr>
                <a:solidFill>
                  <a:schemeClr val="accent3"/>
                </a:solidFill>
              </a:defRPr>
            </a:lvl4pPr>
            <a:lvl5pPr marL="1350000" indent="-270000">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
        <p:nvSpPr>
          <p:cNvPr id="8" name="Content Placeholder 6"/>
          <p:cNvSpPr>
            <a:spLocks noGrp="1"/>
          </p:cNvSpPr>
          <p:nvPr>
            <p:ph sz="quarter" idx="14"/>
          </p:nvPr>
        </p:nvSpPr>
        <p:spPr>
          <a:xfrm>
            <a:off x="4849019" y="1192307"/>
            <a:ext cx="3740944" cy="3092823"/>
          </a:xfrm>
        </p:spPr>
        <p:txBody>
          <a:bodyPr/>
          <a:lstStyle>
            <a:lvl1pPr marL="270000" indent="-270000">
              <a:buFont typeface="Arial" pitchFamily="34" charset="0"/>
              <a:buChar char="•"/>
              <a:defRPr>
                <a:solidFill>
                  <a:schemeClr val="accent3"/>
                </a:solidFill>
              </a:defRPr>
            </a:lvl1pPr>
            <a:lvl2pPr marL="540000" indent="-270000">
              <a:buFont typeface="Arial" pitchFamily="34" charset="0"/>
              <a:buChar char="−"/>
              <a:defRPr>
                <a:solidFill>
                  <a:schemeClr val="accent3"/>
                </a:solidFill>
              </a:defRPr>
            </a:lvl2pPr>
            <a:lvl3pPr marL="810000" indent="-270000">
              <a:buFont typeface="Arial" pitchFamily="34" charset="0"/>
              <a:buChar char="•"/>
              <a:defRPr>
                <a:solidFill>
                  <a:schemeClr val="accent3"/>
                </a:solidFill>
              </a:defRPr>
            </a:lvl3pPr>
            <a:lvl4pPr marL="1080000" indent="-270000" defTabSz="914400">
              <a:buFont typeface="Arial" pitchFamily="34" charset="0"/>
              <a:buChar char="−"/>
              <a:defRPr>
                <a:solidFill>
                  <a:schemeClr val="accent3"/>
                </a:solidFill>
              </a:defRPr>
            </a:lvl4pPr>
            <a:lvl5pPr marL="1350000" indent="-270000">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
        <p:nvSpPr>
          <p:cNvPr id="9" name="Text Placeholder 28"/>
          <p:cNvSpPr>
            <a:spLocks noGrp="1"/>
          </p:cNvSpPr>
          <p:nvPr>
            <p:ph type="body" sz="quarter" idx="21" hasCustomPrompt="1"/>
          </p:nvPr>
        </p:nvSpPr>
        <p:spPr>
          <a:xfrm>
            <a:off x="4849027" y="4360931"/>
            <a:ext cx="3740799"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smtClean="0"/>
              <a:t>Legend</a:t>
            </a:r>
          </a:p>
        </p:txBody>
      </p:sp>
    </p:spTree>
    <p:extLst>
      <p:ext uri="{BB962C8B-B14F-4D97-AF65-F5344CB8AC3E}">
        <p14:creationId xmlns:p14="http://schemas.microsoft.com/office/powerpoint/2010/main" val="74165828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B dou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noProof="0" smtClean="0"/>
              <a:t>Click to edit Master title style</a:t>
            </a:r>
            <a:endParaRPr lang="en-GB" noProof="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9" name="Rectangle 8"/>
          <p:cNvSpPr/>
          <p:nvPr userDrawn="1"/>
        </p:nvSpPr>
        <p:spPr>
          <a:xfrm flipV="1">
            <a:off x="0" y="5086512"/>
            <a:ext cx="9144000" cy="56988"/>
          </a:xfrm>
          <a:prstGeom prst="rect">
            <a:avLst/>
          </a:prstGeom>
          <a:gradFill flip="none" rotWithShape="1">
            <a:gsLst>
              <a:gs pos="44000">
                <a:schemeClr val="tx2"/>
              </a:gs>
              <a:gs pos="100000">
                <a:schemeClr val="tx2">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Text Placeholder 28"/>
          <p:cNvSpPr>
            <a:spLocks noGrp="1"/>
          </p:cNvSpPr>
          <p:nvPr>
            <p:ph type="body" sz="quarter" idx="21" hasCustomPrompt="1"/>
          </p:nvPr>
        </p:nvSpPr>
        <p:spPr>
          <a:xfrm>
            <a:off x="4849027" y="4360931"/>
            <a:ext cx="3740799"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smtClean="0"/>
              <a:t>Legend</a:t>
            </a:r>
          </a:p>
        </p:txBody>
      </p:sp>
      <p:sp>
        <p:nvSpPr>
          <p:cNvPr id="16" name="Content Placeholder 6"/>
          <p:cNvSpPr>
            <a:spLocks noGrp="1"/>
          </p:cNvSpPr>
          <p:nvPr>
            <p:ph sz="quarter" idx="13"/>
          </p:nvPr>
        </p:nvSpPr>
        <p:spPr>
          <a:xfrm>
            <a:off x="554039" y="1192307"/>
            <a:ext cx="3740944" cy="3092823"/>
          </a:xfrm>
        </p:spPr>
        <p:txBody>
          <a:bodyPr/>
          <a:lstStyle>
            <a:lvl1pPr marL="270000" indent="-270000">
              <a:buFont typeface="Arial" pitchFamily="34" charset="0"/>
              <a:buChar char="•"/>
              <a:defRPr>
                <a:solidFill>
                  <a:schemeClr val="accent3"/>
                </a:solidFill>
              </a:defRPr>
            </a:lvl1pPr>
            <a:lvl2pPr marL="540000" indent="-270000">
              <a:buFont typeface="Arial" pitchFamily="34" charset="0"/>
              <a:buChar char="−"/>
              <a:defRPr>
                <a:solidFill>
                  <a:schemeClr val="accent3"/>
                </a:solidFill>
              </a:defRPr>
            </a:lvl2pPr>
            <a:lvl3pPr marL="810000" indent="-270000">
              <a:buFont typeface="Arial" pitchFamily="34" charset="0"/>
              <a:buChar char="•"/>
              <a:defRPr>
                <a:solidFill>
                  <a:schemeClr val="accent3"/>
                </a:solidFill>
              </a:defRPr>
            </a:lvl3pPr>
            <a:lvl4pPr marL="1080000" indent="-270000">
              <a:buFont typeface="Arial" pitchFamily="34" charset="0"/>
              <a:buChar char="−"/>
              <a:defRPr>
                <a:solidFill>
                  <a:schemeClr val="accent3"/>
                </a:solidFill>
              </a:defRPr>
            </a:lvl4pPr>
            <a:lvl5pPr marL="1350000" indent="-270000">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
        <p:nvSpPr>
          <p:cNvPr id="17" name="Content Placeholder 6"/>
          <p:cNvSpPr>
            <a:spLocks noGrp="1"/>
          </p:cNvSpPr>
          <p:nvPr>
            <p:ph sz="quarter" idx="14"/>
          </p:nvPr>
        </p:nvSpPr>
        <p:spPr>
          <a:xfrm>
            <a:off x="4849019" y="1192307"/>
            <a:ext cx="3740944" cy="3092823"/>
          </a:xfrm>
        </p:spPr>
        <p:txBody>
          <a:bodyPr/>
          <a:lstStyle>
            <a:lvl1pPr marL="270000" indent="-270000">
              <a:buFont typeface="Arial" pitchFamily="34" charset="0"/>
              <a:buChar char="•"/>
              <a:defRPr>
                <a:solidFill>
                  <a:schemeClr val="accent3"/>
                </a:solidFill>
              </a:defRPr>
            </a:lvl1pPr>
            <a:lvl2pPr marL="540000" indent="-270000">
              <a:buFont typeface="Arial" pitchFamily="34" charset="0"/>
              <a:buChar char="−"/>
              <a:defRPr>
                <a:solidFill>
                  <a:schemeClr val="accent3"/>
                </a:solidFill>
              </a:defRPr>
            </a:lvl2pPr>
            <a:lvl3pPr marL="810000" indent="-270000">
              <a:buFont typeface="Arial" pitchFamily="34" charset="0"/>
              <a:buChar char="•"/>
              <a:defRPr>
                <a:solidFill>
                  <a:schemeClr val="accent3"/>
                </a:solidFill>
              </a:defRPr>
            </a:lvl3pPr>
            <a:lvl4pPr marL="1080000" indent="-270000" defTabSz="914400">
              <a:buFont typeface="Arial" pitchFamily="34" charset="0"/>
              <a:buChar char="−"/>
              <a:defRPr>
                <a:solidFill>
                  <a:schemeClr val="accent3"/>
                </a:solidFill>
              </a:defRPr>
            </a:lvl4pPr>
            <a:lvl5pPr marL="1350000" indent="-270000">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Tree>
    <p:extLst>
      <p:ext uri="{BB962C8B-B14F-4D97-AF65-F5344CB8AC3E}">
        <p14:creationId xmlns:p14="http://schemas.microsoft.com/office/powerpoint/2010/main" val="1800648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C dou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noProof="0" smtClean="0"/>
              <a:t>Click to edit Master title style</a:t>
            </a:r>
            <a:endParaRPr lang="en-GB" noProof="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9" name="Rectangle 8"/>
          <p:cNvSpPr/>
          <p:nvPr userDrawn="1"/>
        </p:nvSpPr>
        <p:spPr>
          <a:xfrm flipV="1">
            <a:off x="0" y="5086512"/>
            <a:ext cx="9144000" cy="56988"/>
          </a:xfrm>
          <a:prstGeom prst="rect">
            <a:avLst/>
          </a:prstGeom>
          <a:gradFill flip="none" rotWithShape="1">
            <a:gsLst>
              <a:gs pos="44000">
                <a:schemeClr val="accent4"/>
              </a:gs>
              <a:gs pos="100000">
                <a:schemeClr val="accent4">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Text Placeholder 28"/>
          <p:cNvSpPr>
            <a:spLocks noGrp="1"/>
          </p:cNvSpPr>
          <p:nvPr>
            <p:ph type="body" sz="quarter" idx="21" hasCustomPrompt="1"/>
          </p:nvPr>
        </p:nvSpPr>
        <p:spPr>
          <a:xfrm>
            <a:off x="4849027" y="4360931"/>
            <a:ext cx="3740799"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smtClean="0"/>
              <a:t>Legend</a:t>
            </a:r>
          </a:p>
        </p:txBody>
      </p:sp>
      <p:sp>
        <p:nvSpPr>
          <p:cNvPr id="16" name="Content Placeholder 6"/>
          <p:cNvSpPr>
            <a:spLocks noGrp="1"/>
          </p:cNvSpPr>
          <p:nvPr>
            <p:ph sz="quarter" idx="13"/>
          </p:nvPr>
        </p:nvSpPr>
        <p:spPr>
          <a:xfrm>
            <a:off x="554039" y="1192307"/>
            <a:ext cx="3740944" cy="3092823"/>
          </a:xfrm>
        </p:spPr>
        <p:txBody>
          <a:bodyPr/>
          <a:lstStyle>
            <a:lvl1pPr marL="270000" indent="-270000">
              <a:buFont typeface="Arial" pitchFamily="34" charset="0"/>
              <a:buChar char="•"/>
              <a:defRPr>
                <a:solidFill>
                  <a:schemeClr val="accent3"/>
                </a:solidFill>
              </a:defRPr>
            </a:lvl1pPr>
            <a:lvl2pPr marL="540000" indent="-270000">
              <a:buFont typeface="Arial" pitchFamily="34" charset="0"/>
              <a:buChar char="−"/>
              <a:defRPr>
                <a:solidFill>
                  <a:schemeClr val="accent3"/>
                </a:solidFill>
              </a:defRPr>
            </a:lvl2pPr>
            <a:lvl3pPr marL="810000" indent="-270000">
              <a:buFont typeface="Arial" pitchFamily="34" charset="0"/>
              <a:buChar char="•"/>
              <a:defRPr>
                <a:solidFill>
                  <a:schemeClr val="accent3"/>
                </a:solidFill>
              </a:defRPr>
            </a:lvl3pPr>
            <a:lvl4pPr marL="1080000" indent="-270000">
              <a:buFont typeface="Arial" pitchFamily="34" charset="0"/>
              <a:buChar char="−"/>
              <a:defRPr>
                <a:solidFill>
                  <a:schemeClr val="accent3"/>
                </a:solidFill>
              </a:defRPr>
            </a:lvl4pPr>
            <a:lvl5pPr marL="1350000" indent="-270000">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
        <p:nvSpPr>
          <p:cNvPr id="17" name="Content Placeholder 6"/>
          <p:cNvSpPr>
            <a:spLocks noGrp="1"/>
          </p:cNvSpPr>
          <p:nvPr>
            <p:ph sz="quarter" idx="14"/>
          </p:nvPr>
        </p:nvSpPr>
        <p:spPr>
          <a:xfrm>
            <a:off x="4849019" y="1192307"/>
            <a:ext cx="3740944" cy="3092823"/>
          </a:xfrm>
        </p:spPr>
        <p:txBody>
          <a:bodyPr/>
          <a:lstStyle>
            <a:lvl1pPr marL="270000" indent="-270000">
              <a:buFont typeface="Arial" pitchFamily="34" charset="0"/>
              <a:buChar char="•"/>
              <a:defRPr>
                <a:solidFill>
                  <a:schemeClr val="accent3"/>
                </a:solidFill>
              </a:defRPr>
            </a:lvl1pPr>
            <a:lvl2pPr marL="540000" indent="-270000">
              <a:buFont typeface="Arial" pitchFamily="34" charset="0"/>
              <a:buChar char="−"/>
              <a:defRPr>
                <a:solidFill>
                  <a:schemeClr val="accent3"/>
                </a:solidFill>
              </a:defRPr>
            </a:lvl2pPr>
            <a:lvl3pPr marL="810000" indent="-270000">
              <a:buFont typeface="Arial" pitchFamily="34" charset="0"/>
              <a:buChar char="•"/>
              <a:defRPr>
                <a:solidFill>
                  <a:schemeClr val="accent3"/>
                </a:solidFill>
              </a:defRPr>
            </a:lvl3pPr>
            <a:lvl4pPr marL="1080000" indent="-270000" defTabSz="914400">
              <a:buFont typeface="Arial" pitchFamily="34" charset="0"/>
              <a:buChar char="−"/>
              <a:defRPr>
                <a:solidFill>
                  <a:schemeClr val="accent3"/>
                </a:solidFill>
              </a:defRPr>
            </a:lvl4pPr>
            <a:lvl5pPr marL="1350000" indent="-270000">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Tree>
    <p:extLst>
      <p:ext uri="{BB962C8B-B14F-4D97-AF65-F5344CB8AC3E}">
        <p14:creationId xmlns:p14="http://schemas.microsoft.com/office/powerpoint/2010/main" val="1052978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A">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8" name="Picture Placeholder 4"/>
          <p:cNvSpPr>
            <a:spLocks noGrp="1"/>
          </p:cNvSpPr>
          <p:nvPr>
            <p:ph type="pic" sz="quarter" idx="14"/>
          </p:nvPr>
        </p:nvSpPr>
        <p:spPr>
          <a:xfrm>
            <a:off x="554038" y="508003"/>
            <a:ext cx="8035780" cy="3777128"/>
          </a:xfrm>
        </p:spPr>
        <p:txBody>
          <a:bodyPr anchor="ctr" anchorCtr="0"/>
          <a:lstStyle>
            <a:lvl1pPr marL="0" indent="0" algn="ctr">
              <a:buNone/>
              <a:defRPr>
                <a:solidFill>
                  <a:schemeClr val="accent3"/>
                </a:solidFill>
              </a:defRPr>
            </a:lvl1pPr>
          </a:lstStyle>
          <a:p>
            <a:r>
              <a:rPr lang="x-none" noProof="0" smtClean="0"/>
              <a:t>Click icon to add picture</a:t>
            </a:r>
            <a:endParaRPr lang="en-GB" noProof="0" dirty="0"/>
          </a:p>
        </p:txBody>
      </p:sp>
      <p:sp>
        <p:nvSpPr>
          <p:cNvPr id="7" name="Text Placeholder 28"/>
          <p:cNvSpPr>
            <a:spLocks noGrp="1"/>
          </p:cNvSpPr>
          <p:nvPr>
            <p:ph type="body" sz="quarter" idx="18" hasCustomPrompt="1"/>
          </p:nvPr>
        </p:nvSpPr>
        <p:spPr>
          <a:xfrm>
            <a:off x="554038" y="4360931"/>
            <a:ext cx="803578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smtClean="0"/>
              <a:t>Legend</a:t>
            </a:r>
          </a:p>
        </p:txBody>
      </p:sp>
    </p:spTree>
    <p:extLst>
      <p:ext uri="{BB962C8B-B14F-4D97-AF65-F5344CB8AC3E}">
        <p14:creationId xmlns:p14="http://schemas.microsoft.com/office/powerpoint/2010/main" val="2129609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B">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7" name="Rectangle 6"/>
          <p:cNvSpPr/>
          <p:nvPr userDrawn="1"/>
        </p:nvSpPr>
        <p:spPr>
          <a:xfrm flipV="1">
            <a:off x="0" y="5086512"/>
            <a:ext cx="9144000" cy="56988"/>
          </a:xfrm>
          <a:prstGeom prst="rect">
            <a:avLst/>
          </a:prstGeom>
          <a:gradFill flip="none" rotWithShape="1">
            <a:gsLst>
              <a:gs pos="44000">
                <a:schemeClr val="tx2"/>
              </a:gs>
              <a:gs pos="100000">
                <a:schemeClr val="tx2">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9" name="Picture Placeholder 4"/>
          <p:cNvSpPr>
            <a:spLocks noGrp="1"/>
          </p:cNvSpPr>
          <p:nvPr>
            <p:ph type="pic" sz="quarter" idx="14"/>
          </p:nvPr>
        </p:nvSpPr>
        <p:spPr>
          <a:xfrm>
            <a:off x="554038" y="508003"/>
            <a:ext cx="8035780" cy="3777128"/>
          </a:xfrm>
        </p:spPr>
        <p:txBody>
          <a:bodyPr anchor="ctr" anchorCtr="0"/>
          <a:lstStyle>
            <a:lvl1pPr marL="0" indent="0" algn="ctr">
              <a:buNone/>
              <a:defRPr/>
            </a:lvl1pPr>
          </a:lstStyle>
          <a:p>
            <a:r>
              <a:rPr lang="x-none" noProof="0" smtClean="0"/>
              <a:t>Click icon to add picture</a:t>
            </a:r>
            <a:endParaRPr lang="en-GB" noProof="0" dirty="0"/>
          </a:p>
        </p:txBody>
      </p:sp>
      <p:sp>
        <p:nvSpPr>
          <p:cNvPr id="8" name="Text Placeholder 28"/>
          <p:cNvSpPr>
            <a:spLocks noGrp="1"/>
          </p:cNvSpPr>
          <p:nvPr>
            <p:ph type="body" sz="quarter" idx="18" hasCustomPrompt="1"/>
          </p:nvPr>
        </p:nvSpPr>
        <p:spPr>
          <a:xfrm>
            <a:off x="554038" y="4360931"/>
            <a:ext cx="803578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smtClean="0"/>
              <a:t>Legend</a:t>
            </a:r>
          </a:p>
        </p:txBody>
      </p:sp>
    </p:spTree>
    <p:extLst>
      <p:ext uri="{BB962C8B-B14F-4D97-AF65-F5344CB8AC3E}">
        <p14:creationId xmlns:p14="http://schemas.microsoft.com/office/powerpoint/2010/main" val="17688705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C">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9" name="Rectangle 8"/>
          <p:cNvSpPr/>
          <p:nvPr userDrawn="1"/>
        </p:nvSpPr>
        <p:spPr>
          <a:xfrm flipV="1">
            <a:off x="0" y="5086512"/>
            <a:ext cx="9144000" cy="56988"/>
          </a:xfrm>
          <a:prstGeom prst="rect">
            <a:avLst/>
          </a:prstGeom>
          <a:gradFill flip="none" rotWithShape="1">
            <a:gsLst>
              <a:gs pos="44000">
                <a:schemeClr val="accent4"/>
              </a:gs>
              <a:gs pos="100000">
                <a:schemeClr val="accent4">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0" name="Picture Placeholder 4"/>
          <p:cNvSpPr>
            <a:spLocks noGrp="1"/>
          </p:cNvSpPr>
          <p:nvPr>
            <p:ph type="pic" sz="quarter" idx="14"/>
          </p:nvPr>
        </p:nvSpPr>
        <p:spPr>
          <a:xfrm>
            <a:off x="554038" y="508003"/>
            <a:ext cx="8035780" cy="3777128"/>
          </a:xfrm>
        </p:spPr>
        <p:txBody>
          <a:bodyPr anchor="ctr" anchorCtr="0"/>
          <a:lstStyle>
            <a:lvl1pPr marL="0" indent="0" algn="ctr">
              <a:buNone/>
              <a:defRPr/>
            </a:lvl1pPr>
          </a:lstStyle>
          <a:p>
            <a:r>
              <a:rPr lang="x-none" noProof="0" smtClean="0"/>
              <a:t>Click icon to add picture</a:t>
            </a:r>
            <a:endParaRPr lang="en-GB" noProof="0" dirty="0"/>
          </a:p>
        </p:txBody>
      </p:sp>
      <p:sp>
        <p:nvSpPr>
          <p:cNvPr id="7" name="Text Placeholder 28"/>
          <p:cNvSpPr>
            <a:spLocks noGrp="1"/>
          </p:cNvSpPr>
          <p:nvPr>
            <p:ph type="body" sz="quarter" idx="18" hasCustomPrompt="1"/>
          </p:nvPr>
        </p:nvSpPr>
        <p:spPr>
          <a:xfrm>
            <a:off x="554038" y="4360931"/>
            <a:ext cx="803578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smtClean="0"/>
              <a:t>Legend</a:t>
            </a:r>
          </a:p>
        </p:txBody>
      </p:sp>
    </p:spTree>
    <p:extLst>
      <p:ext uri="{BB962C8B-B14F-4D97-AF65-F5344CB8AC3E}">
        <p14:creationId xmlns:p14="http://schemas.microsoft.com/office/powerpoint/2010/main" val="3079327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Images 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noProof="0" smtClean="0"/>
              <a:t>Click to edit Master title style</a:t>
            </a:r>
            <a:endParaRPr lang="en-GB" noProof="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7" name="Content Placeholder 6"/>
          <p:cNvSpPr>
            <a:spLocks noGrp="1"/>
          </p:cNvSpPr>
          <p:nvPr>
            <p:ph sz="quarter" idx="13"/>
          </p:nvPr>
        </p:nvSpPr>
        <p:spPr>
          <a:xfrm>
            <a:off x="554046" y="1192311"/>
            <a:ext cx="8035925" cy="1144493"/>
          </a:xfrm>
        </p:spPr>
        <p:txBody>
          <a:bodyPr/>
          <a:lstStyle>
            <a:lvl1pPr marL="270000" indent="-270000">
              <a:buFont typeface="Arial" pitchFamily="34" charset="0"/>
              <a:buChar cha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
        <p:nvSpPr>
          <p:cNvPr id="8" name="Picture Placeholder 4"/>
          <p:cNvSpPr>
            <a:spLocks noGrp="1"/>
          </p:cNvSpPr>
          <p:nvPr>
            <p:ph type="pic" sz="quarter" idx="14"/>
          </p:nvPr>
        </p:nvSpPr>
        <p:spPr>
          <a:xfrm>
            <a:off x="554038"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4" name="Picture Placeholder 4"/>
          <p:cNvSpPr>
            <a:spLocks noGrp="1"/>
          </p:cNvSpPr>
          <p:nvPr>
            <p:ph type="pic" sz="quarter" idx="15"/>
          </p:nvPr>
        </p:nvSpPr>
        <p:spPr>
          <a:xfrm>
            <a:off x="2634577"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5" name="Picture Placeholder 4"/>
          <p:cNvSpPr>
            <a:spLocks noGrp="1"/>
          </p:cNvSpPr>
          <p:nvPr>
            <p:ph type="pic" sz="quarter" idx="16"/>
          </p:nvPr>
        </p:nvSpPr>
        <p:spPr>
          <a:xfrm>
            <a:off x="4715116"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6" name="Picture Placeholder 4"/>
          <p:cNvSpPr>
            <a:spLocks noGrp="1"/>
          </p:cNvSpPr>
          <p:nvPr>
            <p:ph type="pic" sz="quarter" idx="17"/>
          </p:nvPr>
        </p:nvSpPr>
        <p:spPr>
          <a:xfrm>
            <a:off x="6795654"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1" name="Text Placeholder 28"/>
          <p:cNvSpPr>
            <a:spLocks noGrp="1"/>
          </p:cNvSpPr>
          <p:nvPr>
            <p:ph type="body" sz="quarter" idx="18" hasCustomPrompt="1"/>
          </p:nvPr>
        </p:nvSpPr>
        <p:spPr>
          <a:xfrm>
            <a:off x="554038"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smtClean="0"/>
              <a:t>Legend</a:t>
            </a:r>
          </a:p>
        </p:txBody>
      </p:sp>
      <p:sp>
        <p:nvSpPr>
          <p:cNvPr id="12" name="Text Placeholder 28"/>
          <p:cNvSpPr>
            <a:spLocks noGrp="1"/>
          </p:cNvSpPr>
          <p:nvPr>
            <p:ph type="body" sz="quarter" idx="19" hasCustomPrompt="1"/>
          </p:nvPr>
        </p:nvSpPr>
        <p:spPr>
          <a:xfrm>
            <a:off x="2634577"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smtClean="0"/>
              <a:t>Legend</a:t>
            </a:r>
          </a:p>
        </p:txBody>
      </p:sp>
      <p:sp>
        <p:nvSpPr>
          <p:cNvPr id="13" name="Text Placeholder 28"/>
          <p:cNvSpPr>
            <a:spLocks noGrp="1"/>
          </p:cNvSpPr>
          <p:nvPr>
            <p:ph type="body" sz="quarter" idx="20" hasCustomPrompt="1"/>
          </p:nvPr>
        </p:nvSpPr>
        <p:spPr>
          <a:xfrm>
            <a:off x="4715116"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smtClean="0"/>
              <a:t>Legend</a:t>
            </a:r>
          </a:p>
        </p:txBody>
      </p:sp>
      <p:sp>
        <p:nvSpPr>
          <p:cNvPr id="17" name="Text Placeholder 28"/>
          <p:cNvSpPr>
            <a:spLocks noGrp="1"/>
          </p:cNvSpPr>
          <p:nvPr>
            <p:ph type="body" sz="quarter" idx="21" hasCustomPrompt="1"/>
          </p:nvPr>
        </p:nvSpPr>
        <p:spPr>
          <a:xfrm>
            <a:off x="6793458"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smtClean="0"/>
              <a:t>Legend</a:t>
            </a:r>
          </a:p>
        </p:txBody>
      </p:sp>
    </p:spTree>
    <p:extLst>
      <p:ext uri="{BB962C8B-B14F-4D97-AF65-F5344CB8AC3E}">
        <p14:creationId xmlns:p14="http://schemas.microsoft.com/office/powerpoint/2010/main" val="668257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noProof="0" smtClean="0"/>
              <a:t>Click to edit Master title style</a:t>
            </a:r>
            <a:endParaRPr lang="en-GB" noProof="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8" name="Picture Placeholder 4"/>
          <p:cNvSpPr>
            <a:spLocks noGrp="1"/>
          </p:cNvSpPr>
          <p:nvPr>
            <p:ph type="pic" sz="quarter" idx="14"/>
          </p:nvPr>
        </p:nvSpPr>
        <p:spPr>
          <a:xfrm>
            <a:off x="554038"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4" name="Picture Placeholder 4"/>
          <p:cNvSpPr>
            <a:spLocks noGrp="1"/>
          </p:cNvSpPr>
          <p:nvPr>
            <p:ph type="pic" sz="quarter" idx="15"/>
          </p:nvPr>
        </p:nvSpPr>
        <p:spPr>
          <a:xfrm>
            <a:off x="2634577"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5" name="Picture Placeholder 4"/>
          <p:cNvSpPr>
            <a:spLocks noGrp="1"/>
          </p:cNvSpPr>
          <p:nvPr>
            <p:ph type="pic" sz="quarter" idx="16"/>
          </p:nvPr>
        </p:nvSpPr>
        <p:spPr>
          <a:xfrm>
            <a:off x="4715116"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6" name="Picture Placeholder 4"/>
          <p:cNvSpPr>
            <a:spLocks noGrp="1"/>
          </p:cNvSpPr>
          <p:nvPr>
            <p:ph type="pic" sz="quarter" idx="17"/>
          </p:nvPr>
        </p:nvSpPr>
        <p:spPr>
          <a:xfrm>
            <a:off x="6795654"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1" name="Rectangle 10"/>
          <p:cNvSpPr/>
          <p:nvPr userDrawn="1"/>
        </p:nvSpPr>
        <p:spPr>
          <a:xfrm flipV="1">
            <a:off x="0" y="5086512"/>
            <a:ext cx="9144000" cy="56988"/>
          </a:xfrm>
          <a:prstGeom prst="rect">
            <a:avLst/>
          </a:prstGeom>
          <a:gradFill flip="none" rotWithShape="1">
            <a:gsLst>
              <a:gs pos="44000">
                <a:schemeClr val="tx2"/>
              </a:gs>
              <a:gs pos="100000">
                <a:schemeClr val="tx2">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Text Placeholder 28"/>
          <p:cNvSpPr>
            <a:spLocks noGrp="1"/>
          </p:cNvSpPr>
          <p:nvPr>
            <p:ph type="body" sz="quarter" idx="18" hasCustomPrompt="1"/>
          </p:nvPr>
        </p:nvSpPr>
        <p:spPr>
          <a:xfrm>
            <a:off x="554038"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smtClean="0"/>
              <a:t>Legend</a:t>
            </a:r>
          </a:p>
        </p:txBody>
      </p:sp>
      <p:sp>
        <p:nvSpPr>
          <p:cNvPr id="13" name="Text Placeholder 28"/>
          <p:cNvSpPr>
            <a:spLocks noGrp="1"/>
          </p:cNvSpPr>
          <p:nvPr>
            <p:ph type="body" sz="quarter" idx="19" hasCustomPrompt="1"/>
          </p:nvPr>
        </p:nvSpPr>
        <p:spPr>
          <a:xfrm>
            <a:off x="2634577"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smtClean="0"/>
              <a:t>Legend</a:t>
            </a:r>
          </a:p>
        </p:txBody>
      </p:sp>
      <p:sp>
        <p:nvSpPr>
          <p:cNvPr id="17" name="Text Placeholder 28"/>
          <p:cNvSpPr>
            <a:spLocks noGrp="1"/>
          </p:cNvSpPr>
          <p:nvPr>
            <p:ph type="body" sz="quarter" idx="20" hasCustomPrompt="1"/>
          </p:nvPr>
        </p:nvSpPr>
        <p:spPr>
          <a:xfrm>
            <a:off x="4715116"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smtClean="0"/>
              <a:t>Legend</a:t>
            </a:r>
          </a:p>
        </p:txBody>
      </p:sp>
      <p:sp>
        <p:nvSpPr>
          <p:cNvPr id="18" name="Text Placeholder 28"/>
          <p:cNvSpPr>
            <a:spLocks noGrp="1"/>
          </p:cNvSpPr>
          <p:nvPr>
            <p:ph type="body" sz="quarter" idx="21" hasCustomPrompt="1"/>
          </p:nvPr>
        </p:nvSpPr>
        <p:spPr>
          <a:xfrm>
            <a:off x="6793458"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smtClean="0"/>
              <a:t>Legend</a:t>
            </a:r>
          </a:p>
        </p:txBody>
      </p:sp>
      <p:sp>
        <p:nvSpPr>
          <p:cNvPr id="19" name="Content Placeholder 6"/>
          <p:cNvSpPr>
            <a:spLocks noGrp="1"/>
          </p:cNvSpPr>
          <p:nvPr>
            <p:ph sz="quarter" idx="13"/>
          </p:nvPr>
        </p:nvSpPr>
        <p:spPr>
          <a:xfrm>
            <a:off x="554046" y="1192311"/>
            <a:ext cx="8035925" cy="1144493"/>
          </a:xfrm>
        </p:spPr>
        <p:txBody>
          <a:bodyPr/>
          <a:lstStyle>
            <a:lvl1pPr marL="270000" indent="-270000">
              <a:buFont typeface="Arial" pitchFamily="34" charset="0"/>
              <a:buChar cha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Tree>
    <p:extLst>
      <p:ext uri="{BB962C8B-B14F-4D97-AF65-F5344CB8AC3E}">
        <p14:creationId xmlns:p14="http://schemas.microsoft.com/office/powerpoint/2010/main" val="20880503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Images 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noProof="0" smtClean="0"/>
              <a:t>Click to edit Master title style</a:t>
            </a:r>
            <a:endParaRPr lang="en-GB" noProof="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8" name="Picture Placeholder 4"/>
          <p:cNvSpPr>
            <a:spLocks noGrp="1"/>
          </p:cNvSpPr>
          <p:nvPr>
            <p:ph type="pic" sz="quarter" idx="14"/>
          </p:nvPr>
        </p:nvSpPr>
        <p:spPr>
          <a:xfrm>
            <a:off x="554038"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4" name="Picture Placeholder 4"/>
          <p:cNvSpPr>
            <a:spLocks noGrp="1"/>
          </p:cNvSpPr>
          <p:nvPr>
            <p:ph type="pic" sz="quarter" idx="15"/>
          </p:nvPr>
        </p:nvSpPr>
        <p:spPr>
          <a:xfrm>
            <a:off x="2634577"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5" name="Picture Placeholder 4"/>
          <p:cNvSpPr>
            <a:spLocks noGrp="1"/>
          </p:cNvSpPr>
          <p:nvPr>
            <p:ph type="pic" sz="quarter" idx="16"/>
          </p:nvPr>
        </p:nvSpPr>
        <p:spPr>
          <a:xfrm>
            <a:off x="4715116"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6" name="Picture Placeholder 4"/>
          <p:cNvSpPr>
            <a:spLocks noGrp="1"/>
          </p:cNvSpPr>
          <p:nvPr>
            <p:ph type="pic" sz="quarter" idx="17"/>
          </p:nvPr>
        </p:nvSpPr>
        <p:spPr>
          <a:xfrm>
            <a:off x="6795654" y="2626732"/>
            <a:ext cx="1796360" cy="1673006"/>
          </a:xfrm>
        </p:spPr>
        <p:txBody>
          <a:bodyPr anchor="ctr" anchorCtr="0"/>
          <a:lstStyle>
            <a:lvl1pPr marL="0" indent="0" algn="ctr">
              <a:buNone/>
              <a:defRPr/>
            </a:lvl1pPr>
          </a:lstStyle>
          <a:p>
            <a:r>
              <a:rPr lang="x-none" noProof="0" smtClean="0"/>
              <a:t>Click icon to add picture</a:t>
            </a:r>
            <a:endParaRPr lang="en-GB" noProof="0" dirty="0"/>
          </a:p>
        </p:txBody>
      </p:sp>
      <p:sp>
        <p:nvSpPr>
          <p:cNvPr id="11" name="Rectangle 10"/>
          <p:cNvSpPr/>
          <p:nvPr userDrawn="1"/>
        </p:nvSpPr>
        <p:spPr>
          <a:xfrm flipV="1">
            <a:off x="0" y="5086512"/>
            <a:ext cx="9144000" cy="56988"/>
          </a:xfrm>
          <a:prstGeom prst="rect">
            <a:avLst/>
          </a:prstGeom>
          <a:gradFill flip="none" rotWithShape="1">
            <a:gsLst>
              <a:gs pos="44000">
                <a:schemeClr val="accent4"/>
              </a:gs>
              <a:gs pos="100000">
                <a:schemeClr val="accent4">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Text Placeholder 28"/>
          <p:cNvSpPr>
            <a:spLocks noGrp="1"/>
          </p:cNvSpPr>
          <p:nvPr>
            <p:ph type="body" sz="quarter" idx="18" hasCustomPrompt="1"/>
          </p:nvPr>
        </p:nvSpPr>
        <p:spPr>
          <a:xfrm>
            <a:off x="554038"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smtClean="0"/>
              <a:t>Legend</a:t>
            </a:r>
          </a:p>
        </p:txBody>
      </p:sp>
      <p:sp>
        <p:nvSpPr>
          <p:cNvPr id="13" name="Text Placeholder 28"/>
          <p:cNvSpPr>
            <a:spLocks noGrp="1"/>
          </p:cNvSpPr>
          <p:nvPr>
            <p:ph type="body" sz="quarter" idx="19" hasCustomPrompt="1"/>
          </p:nvPr>
        </p:nvSpPr>
        <p:spPr>
          <a:xfrm>
            <a:off x="2634577"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smtClean="0"/>
              <a:t>Legend</a:t>
            </a:r>
          </a:p>
        </p:txBody>
      </p:sp>
      <p:sp>
        <p:nvSpPr>
          <p:cNvPr id="17" name="Text Placeholder 28"/>
          <p:cNvSpPr>
            <a:spLocks noGrp="1"/>
          </p:cNvSpPr>
          <p:nvPr>
            <p:ph type="body" sz="quarter" idx="20" hasCustomPrompt="1"/>
          </p:nvPr>
        </p:nvSpPr>
        <p:spPr>
          <a:xfrm>
            <a:off x="4715116"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smtClean="0"/>
              <a:t>Legend</a:t>
            </a:r>
          </a:p>
        </p:txBody>
      </p:sp>
      <p:sp>
        <p:nvSpPr>
          <p:cNvPr id="18" name="Text Placeholder 28"/>
          <p:cNvSpPr>
            <a:spLocks noGrp="1"/>
          </p:cNvSpPr>
          <p:nvPr>
            <p:ph type="body" sz="quarter" idx="21" hasCustomPrompt="1"/>
          </p:nvPr>
        </p:nvSpPr>
        <p:spPr>
          <a:xfrm>
            <a:off x="6793458" y="4360931"/>
            <a:ext cx="1796360" cy="157977"/>
          </a:xfrm>
        </p:spPr>
        <p:txBody>
          <a:bodyPr/>
          <a:lstStyle>
            <a:lvl1pPr marL="0" indent="0">
              <a:buNone/>
              <a:defRPr sz="800" b="0">
                <a:solidFill>
                  <a:schemeClr val="accent3"/>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smtClean="0"/>
              <a:t>Legend</a:t>
            </a:r>
          </a:p>
        </p:txBody>
      </p:sp>
      <p:sp>
        <p:nvSpPr>
          <p:cNvPr id="19" name="Content Placeholder 6"/>
          <p:cNvSpPr>
            <a:spLocks noGrp="1"/>
          </p:cNvSpPr>
          <p:nvPr>
            <p:ph sz="quarter" idx="13"/>
          </p:nvPr>
        </p:nvSpPr>
        <p:spPr>
          <a:xfrm>
            <a:off x="554046" y="1192311"/>
            <a:ext cx="8035925" cy="1144493"/>
          </a:xfrm>
        </p:spPr>
        <p:txBody>
          <a:bodyPr/>
          <a:lstStyle>
            <a:lvl1pPr marL="270000" indent="-270000">
              <a:buFont typeface="Arial" pitchFamily="34" charset="0"/>
              <a:buChar cha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Tree>
    <p:extLst>
      <p:ext uri="{BB962C8B-B14F-4D97-AF65-F5344CB8AC3E}">
        <p14:creationId xmlns:p14="http://schemas.microsoft.com/office/powerpoint/2010/main" val="2292501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Full image teas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8" name="Text Placeholder 28"/>
          <p:cNvSpPr>
            <a:spLocks noGrp="1"/>
          </p:cNvSpPr>
          <p:nvPr>
            <p:ph type="body" sz="quarter" idx="15"/>
          </p:nvPr>
        </p:nvSpPr>
        <p:spPr>
          <a:xfrm>
            <a:off x="554046" y="2075296"/>
            <a:ext cx="7340211" cy="477485"/>
          </a:xfrm>
        </p:spPr>
        <p:txBody>
          <a:bodyPr anchor="b" anchorCtr="0"/>
          <a:lstStyle>
            <a:lvl1pPr marL="0" indent="0">
              <a:buNone/>
              <a:defRPr sz="2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x-none" noProof="0" smtClean="0"/>
              <a:t>Click to edit Master text styles</a:t>
            </a:r>
          </a:p>
        </p:txBody>
      </p:sp>
      <p:sp>
        <p:nvSpPr>
          <p:cNvPr id="19" name="Date Placeholder 2"/>
          <p:cNvSpPr>
            <a:spLocks noGrp="1"/>
          </p:cNvSpPr>
          <p:nvPr>
            <p:ph type="dt" sz="half" idx="10"/>
          </p:nvPr>
        </p:nvSpPr>
        <p:spPr>
          <a:xfrm>
            <a:off x="1970322" y="4886791"/>
            <a:ext cx="2269191" cy="132608"/>
          </a:xfrm>
        </p:spPr>
        <p:txBody>
          <a:bodyPr/>
          <a:lstStyle>
            <a:lvl1pPr>
              <a:defRPr>
                <a:solidFill>
                  <a:schemeClr val="bg1"/>
                </a:solidFill>
              </a:defRPr>
            </a:lvl1pPr>
          </a:lstStyle>
          <a:p>
            <a:endParaRPr lang="en-GB" noProof="0" dirty="0"/>
          </a:p>
        </p:txBody>
      </p:sp>
      <p:sp>
        <p:nvSpPr>
          <p:cNvPr id="20" name="Footer Placeholder 3"/>
          <p:cNvSpPr>
            <a:spLocks noGrp="1"/>
          </p:cNvSpPr>
          <p:nvPr>
            <p:ph type="ftr" sz="quarter" idx="11"/>
          </p:nvPr>
        </p:nvSpPr>
        <p:spPr>
          <a:xfrm>
            <a:off x="554189" y="4886791"/>
            <a:ext cx="1416133" cy="132608"/>
          </a:xfrm>
        </p:spPr>
        <p:txBody>
          <a:bodyPr/>
          <a:lstStyle>
            <a:lvl1pPr>
              <a:defRPr>
                <a:solidFill>
                  <a:schemeClr val="bg1"/>
                </a:solidFill>
              </a:defRPr>
            </a:lvl1pPr>
          </a:lstStyle>
          <a:p>
            <a:r>
              <a:rPr lang="en-GB" noProof="0" dirty="0" smtClean="0"/>
              <a:t>© DHI</a:t>
            </a:r>
            <a:endParaRPr lang="en-GB" noProof="0" dirty="0"/>
          </a:p>
        </p:txBody>
      </p:sp>
      <p:sp>
        <p:nvSpPr>
          <p:cNvPr id="21" name="Slide Number Placeholder 4"/>
          <p:cNvSpPr>
            <a:spLocks noGrp="1"/>
          </p:cNvSpPr>
          <p:nvPr>
            <p:ph type="sldNum" sz="quarter" idx="12"/>
          </p:nvPr>
        </p:nvSpPr>
        <p:spPr>
          <a:xfrm>
            <a:off x="4239513" y="4886791"/>
            <a:ext cx="516591" cy="132608"/>
          </a:xfrm>
        </p:spPr>
        <p:txBody>
          <a:bodyPr/>
          <a:lstStyle>
            <a:lvl1pPr>
              <a:defRPr>
                <a:solidFill>
                  <a:schemeClr val="bg1"/>
                </a:solidFill>
              </a:defRPr>
            </a:lvl1pPr>
          </a:lstStyle>
          <a:p>
            <a:r>
              <a:rPr lang="en-GB" noProof="0" dirty="0" smtClean="0"/>
              <a:t>#</a:t>
            </a:r>
            <a:fld id="{EC98167B-91FF-498B-85F5-63F1D9402506}" type="slidenum">
              <a:rPr lang="en-GB" noProof="0" smtClean="0"/>
              <a:pPr/>
              <a:t>‹#›</a:t>
            </a:fld>
            <a:r>
              <a:rPr lang="en-GB" noProof="0" dirty="0" smtClean="0"/>
              <a:t>  </a:t>
            </a:r>
            <a:endParaRPr lang="en-GB" noProof="0" dirty="0"/>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94800" y="4590000"/>
            <a:ext cx="830323" cy="468000"/>
          </a:xfrm>
          <a:prstGeom prst="rect">
            <a:avLst/>
          </a:prstGeom>
        </p:spPr>
      </p:pic>
    </p:spTree>
    <p:extLst>
      <p:ext uri="{BB962C8B-B14F-4D97-AF65-F5344CB8AC3E}">
        <p14:creationId xmlns:p14="http://schemas.microsoft.com/office/powerpoint/2010/main" val="14870098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bg>
      <p:bgPr>
        <a:gradFill>
          <a:gsLst>
            <a:gs pos="44000">
              <a:schemeClr val="tx1"/>
            </a:gs>
            <a:gs pos="100000">
              <a:schemeClr val="tx2">
                <a:lumMod val="75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78817" y="300335"/>
            <a:ext cx="8586383" cy="4436847"/>
          </a:xfrm>
          <a:custGeom>
            <a:avLst/>
            <a:gdLst>
              <a:gd name="connsiteX0" fmla="*/ 0 w 8312195"/>
              <a:gd name="connsiteY0" fmla="*/ 124208 h 4297852"/>
              <a:gd name="connsiteX1" fmla="*/ 124208 w 8312195"/>
              <a:gd name="connsiteY1" fmla="*/ 0 h 4297852"/>
              <a:gd name="connsiteX2" fmla="*/ 8187987 w 8312195"/>
              <a:gd name="connsiteY2" fmla="*/ 0 h 4297852"/>
              <a:gd name="connsiteX3" fmla="*/ 8312195 w 8312195"/>
              <a:gd name="connsiteY3" fmla="*/ 124208 h 4297852"/>
              <a:gd name="connsiteX4" fmla="*/ 8312195 w 8312195"/>
              <a:gd name="connsiteY4" fmla="*/ 4173644 h 4297852"/>
              <a:gd name="connsiteX5" fmla="*/ 8187987 w 8312195"/>
              <a:gd name="connsiteY5" fmla="*/ 4297852 h 4297852"/>
              <a:gd name="connsiteX6" fmla="*/ 124208 w 8312195"/>
              <a:gd name="connsiteY6" fmla="*/ 4297852 h 4297852"/>
              <a:gd name="connsiteX7" fmla="*/ 0 w 8312195"/>
              <a:gd name="connsiteY7" fmla="*/ 4173644 h 4297852"/>
              <a:gd name="connsiteX8" fmla="*/ 0 w 8312195"/>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124208 w 8323993"/>
              <a:gd name="connsiteY6" fmla="*/ 4297852 h 4297852"/>
              <a:gd name="connsiteX7" fmla="*/ 0 w 8323993"/>
              <a:gd name="connsiteY7" fmla="*/ 4173644 h 4297852"/>
              <a:gd name="connsiteX8" fmla="*/ 0 w 8323993"/>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5891983 w 8323993"/>
              <a:gd name="connsiteY6" fmla="*/ 4294163 h 4297852"/>
              <a:gd name="connsiteX7" fmla="*/ 124208 w 8323993"/>
              <a:gd name="connsiteY7" fmla="*/ 4297852 h 4297852"/>
              <a:gd name="connsiteX8" fmla="*/ 0 w 8323993"/>
              <a:gd name="connsiteY8" fmla="*/ 4173644 h 4297852"/>
              <a:gd name="connsiteX9" fmla="*/ 0 w 8323993"/>
              <a:gd name="connsiteY9" fmla="*/ 124208 h 429785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891983 w 8323993"/>
              <a:gd name="connsiteY7" fmla="*/ 4294163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008539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425258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31"/>
              <a:gd name="connsiteY0" fmla="*/ 124208 h 4297852"/>
              <a:gd name="connsiteX1" fmla="*/ 124208 w 8324031"/>
              <a:gd name="connsiteY1" fmla="*/ 0 h 4297852"/>
              <a:gd name="connsiteX2" fmla="*/ 8187987 w 8324031"/>
              <a:gd name="connsiteY2" fmla="*/ 0 h 4297852"/>
              <a:gd name="connsiteX3" fmla="*/ 8312195 w 8324031"/>
              <a:gd name="connsiteY3" fmla="*/ 124208 h 4297852"/>
              <a:gd name="connsiteX4" fmla="*/ 8323993 w 8324031"/>
              <a:gd name="connsiteY4" fmla="*/ 2592617 h 4297852"/>
              <a:gd name="connsiteX5" fmla="*/ 8178462 w 8324031"/>
              <a:gd name="connsiteY5" fmla="*/ 2926252 h 4297852"/>
              <a:gd name="connsiteX6" fmla="*/ 6278990 w 8324031"/>
              <a:gd name="connsiteY6" fmla="*/ 4047649 h 4297852"/>
              <a:gd name="connsiteX7" fmla="*/ 5425258 w 8324031"/>
              <a:gd name="connsiteY7" fmla="*/ 4296544 h 4297852"/>
              <a:gd name="connsiteX8" fmla="*/ 124208 w 8324031"/>
              <a:gd name="connsiteY8" fmla="*/ 4297852 h 4297852"/>
              <a:gd name="connsiteX9" fmla="*/ 0 w 8324031"/>
              <a:gd name="connsiteY9" fmla="*/ 4173644 h 4297852"/>
              <a:gd name="connsiteX10" fmla="*/ 0 w 8324031"/>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4280"/>
              <a:gd name="connsiteY0" fmla="*/ 124208 h 4297852"/>
              <a:gd name="connsiteX1" fmla="*/ 124208 w 8324280"/>
              <a:gd name="connsiteY1" fmla="*/ 0 h 4297852"/>
              <a:gd name="connsiteX2" fmla="*/ 8187987 w 8324280"/>
              <a:gd name="connsiteY2" fmla="*/ 0 h 4297852"/>
              <a:gd name="connsiteX3" fmla="*/ 8312195 w 8324280"/>
              <a:gd name="connsiteY3" fmla="*/ 124208 h 4297852"/>
              <a:gd name="connsiteX4" fmla="*/ 8323993 w 8324280"/>
              <a:gd name="connsiteY4" fmla="*/ 2592617 h 4297852"/>
              <a:gd name="connsiteX5" fmla="*/ 8178462 w 8324280"/>
              <a:gd name="connsiteY5" fmla="*/ 2926252 h 4297852"/>
              <a:gd name="connsiteX6" fmla="*/ 6278990 w 8324280"/>
              <a:gd name="connsiteY6" fmla="*/ 4047649 h 4297852"/>
              <a:gd name="connsiteX7" fmla="*/ 5425258 w 8324280"/>
              <a:gd name="connsiteY7" fmla="*/ 4296544 h 4297852"/>
              <a:gd name="connsiteX8" fmla="*/ 124208 w 8324280"/>
              <a:gd name="connsiteY8" fmla="*/ 4297852 h 4297852"/>
              <a:gd name="connsiteX9" fmla="*/ 0 w 8324280"/>
              <a:gd name="connsiteY9" fmla="*/ 4173644 h 4297852"/>
              <a:gd name="connsiteX10" fmla="*/ 0 w 8324280"/>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03"/>
              <a:gd name="connsiteY0" fmla="*/ 124208 h 4297852"/>
              <a:gd name="connsiteX1" fmla="*/ 124208 w 8324003"/>
              <a:gd name="connsiteY1" fmla="*/ 0 h 4297852"/>
              <a:gd name="connsiteX2" fmla="*/ 8187987 w 8324003"/>
              <a:gd name="connsiteY2" fmla="*/ 0 h 4297852"/>
              <a:gd name="connsiteX3" fmla="*/ 8312195 w 8324003"/>
              <a:gd name="connsiteY3" fmla="*/ 124208 h 4297852"/>
              <a:gd name="connsiteX4" fmla="*/ 8323993 w 8324003"/>
              <a:gd name="connsiteY4" fmla="*/ 2592617 h 4297852"/>
              <a:gd name="connsiteX5" fmla="*/ 8178462 w 8324003"/>
              <a:gd name="connsiteY5" fmla="*/ 2926252 h 4297852"/>
              <a:gd name="connsiteX6" fmla="*/ 6278990 w 8324003"/>
              <a:gd name="connsiteY6" fmla="*/ 4047649 h 4297852"/>
              <a:gd name="connsiteX7" fmla="*/ 5425258 w 8324003"/>
              <a:gd name="connsiteY7" fmla="*/ 4296544 h 4297852"/>
              <a:gd name="connsiteX8" fmla="*/ 124208 w 8324003"/>
              <a:gd name="connsiteY8" fmla="*/ 4297852 h 4297852"/>
              <a:gd name="connsiteX9" fmla="*/ 0 w 8324003"/>
              <a:gd name="connsiteY9" fmla="*/ 4173644 h 4297852"/>
              <a:gd name="connsiteX10" fmla="*/ 0 w 8324003"/>
              <a:gd name="connsiteY10" fmla="*/ 124208 h 4297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24003" h="4297852">
                <a:moveTo>
                  <a:pt x="0" y="124208"/>
                </a:moveTo>
                <a:cubicBezTo>
                  <a:pt x="0" y="55610"/>
                  <a:pt x="55610" y="0"/>
                  <a:pt x="124208" y="0"/>
                </a:cubicBezTo>
                <a:lnTo>
                  <a:pt x="8187987" y="0"/>
                </a:lnTo>
                <a:cubicBezTo>
                  <a:pt x="8256585" y="0"/>
                  <a:pt x="8312195" y="55610"/>
                  <a:pt x="8312195" y="124208"/>
                </a:cubicBezTo>
                <a:cubicBezTo>
                  <a:pt x="8312195" y="1474020"/>
                  <a:pt x="8323993" y="1242805"/>
                  <a:pt x="8323993" y="2592617"/>
                </a:cubicBezTo>
                <a:cubicBezTo>
                  <a:pt x="8323993" y="2661215"/>
                  <a:pt x="8328023" y="2814333"/>
                  <a:pt x="8178462" y="2926252"/>
                </a:cubicBezTo>
                <a:lnTo>
                  <a:pt x="6278990" y="4047649"/>
                </a:lnTo>
                <a:cubicBezTo>
                  <a:pt x="5949169" y="4268727"/>
                  <a:pt x="5700310" y="4301685"/>
                  <a:pt x="5425258" y="4296544"/>
                </a:cubicBezTo>
                <a:lnTo>
                  <a:pt x="124208" y="4297852"/>
                </a:lnTo>
                <a:cubicBezTo>
                  <a:pt x="55610" y="4297852"/>
                  <a:pt x="0" y="4242242"/>
                  <a:pt x="0" y="4173644"/>
                </a:cubicBezTo>
                <a:lnTo>
                  <a:pt x="0" y="124208"/>
                </a:lnTo>
                <a:close/>
              </a:path>
            </a:pathLst>
          </a:custGeom>
          <a:solidFill>
            <a:srgbClr val="FFFFFF">
              <a:alpha val="0"/>
            </a:srgbClr>
          </a:solidFill>
          <a:ln w="19050">
            <a:solidFill>
              <a:schemeClr val="bg1"/>
            </a:solidFill>
          </a:ln>
        </p:spPr>
        <p:txBody>
          <a:bodyPr lIns="288000" tIns="0" bIns="2160000" anchor="b" anchorCtr="0">
            <a:normAutofit/>
          </a:bodyPr>
          <a:lstStyle>
            <a:lvl1pPr algn="l">
              <a:lnSpc>
                <a:spcPct val="90000"/>
              </a:lnSpc>
              <a:defRPr sz="2800" b="1" cap="none" baseline="0">
                <a:solidFill>
                  <a:schemeClr val="bg1"/>
                </a:solidFill>
              </a:defRPr>
            </a:lvl1pPr>
          </a:lstStyle>
          <a:p>
            <a:r>
              <a:rPr lang="en-GB" noProof="0" smtClean="0"/>
              <a:t>Click to edit the master </a:t>
            </a:r>
            <a:br>
              <a:rPr lang="en-GB" noProof="0" smtClean="0"/>
            </a:br>
            <a:r>
              <a:rPr lang="en-GB" noProof="0" smtClean="0"/>
              <a:t>title of the powerpoint</a:t>
            </a:r>
            <a:endParaRPr lang="en-GB" noProof="0"/>
          </a:p>
        </p:txBody>
      </p:sp>
      <p:sp>
        <p:nvSpPr>
          <p:cNvPr id="3" name="Subtitle 2"/>
          <p:cNvSpPr>
            <a:spLocks noGrp="1"/>
          </p:cNvSpPr>
          <p:nvPr>
            <p:ph type="subTitle" idx="1" hasCustomPrompt="1"/>
          </p:nvPr>
        </p:nvSpPr>
        <p:spPr>
          <a:xfrm>
            <a:off x="554189" y="2629632"/>
            <a:ext cx="8035637" cy="477485"/>
          </a:xfrm>
        </p:spPr>
        <p:txBody>
          <a:bodyPr lIns="0" tIns="0" rIns="0" bIns="0">
            <a:normAutofit/>
          </a:bodyPr>
          <a:lstStyle>
            <a:lvl1pPr marL="0" indent="0" algn="l">
              <a:lnSpc>
                <a:spcPct val="90000"/>
              </a:lnSpc>
              <a:spcBef>
                <a:spcPts val="0"/>
              </a:spcBef>
              <a:buNone/>
              <a:defRPr sz="1600" b="1" cap="none"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Presenter’s name</a:t>
            </a:r>
            <a:endParaRPr lang="en-GB" noProof="0" dirty="0"/>
          </a:p>
        </p:txBody>
      </p:sp>
      <p:sp>
        <p:nvSpPr>
          <p:cNvPr id="14" name="Date Placeholder 2"/>
          <p:cNvSpPr>
            <a:spLocks noGrp="1"/>
          </p:cNvSpPr>
          <p:nvPr>
            <p:ph type="dt" sz="half" idx="10"/>
          </p:nvPr>
        </p:nvSpPr>
        <p:spPr>
          <a:xfrm>
            <a:off x="1970322" y="4880890"/>
            <a:ext cx="2269191" cy="132608"/>
          </a:xfrm>
        </p:spPr>
        <p:txBody>
          <a:bodyPr/>
          <a:lstStyle>
            <a:lvl1pPr>
              <a:defRPr>
                <a:solidFill>
                  <a:schemeClr val="bg1"/>
                </a:solidFill>
              </a:defRPr>
            </a:lvl1pPr>
          </a:lstStyle>
          <a:p>
            <a:endParaRPr lang="en-GB" noProof="0" dirty="0"/>
          </a:p>
        </p:txBody>
      </p:sp>
      <p:sp>
        <p:nvSpPr>
          <p:cNvPr id="18" name="Footer Placeholder 3"/>
          <p:cNvSpPr>
            <a:spLocks noGrp="1"/>
          </p:cNvSpPr>
          <p:nvPr>
            <p:ph type="ftr" sz="quarter" idx="11"/>
          </p:nvPr>
        </p:nvSpPr>
        <p:spPr>
          <a:xfrm>
            <a:off x="554189" y="4880890"/>
            <a:ext cx="1416133" cy="132608"/>
          </a:xfrm>
        </p:spPr>
        <p:txBody>
          <a:bodyPr/>
          <a:lstStyle>
            <a:lvl1pPr>
              <a:defRPr>
                <a:solidFill>
                  <a:schemeClr val="bg1"/>
                </a:solidFill>
              </a:defRPr>
            </a:lvl1pPr>
          </a:lstStyle>
          <a:p>
            <a:r>
              <a:rPr lang="en-GB" noProof="0" dirty="0" smtClean="0"/>
              <a:t>© DHI</a:t>
            </a:r>
            <a:endParaRPr lang="en-GB" noProof="0" dirty="0"/>
          </a:p>
        </p:txBody>
      </p:sp>
      <p:sp>
        <p:nvSpPr>
          <p:cNvPr id="19" name="Slide Number Placeholder 4"/>
          <p:cNvSpPr>
            <a:spLocks noGrp="1"/>
          </p:cNvSpPr>
          <p:nvPr>
            <p:ph type="sldNum" sz="quarter" idx="12"/>
          </p:nvPr>
        </p:nvSpPr>
        <p:spPr>
          <a:xfrm>
            <a:off x="4239513" y="4880890"/>
            <a:ext cx="516591" cy="132608"/>
          </a:xfrm>
        </p:spPr>
        <p:txBody>
          <a:bodyPr/>
          <a:lstStyle>
            <a:lvl1pPr>
              <a:defRPr>
                <a:solidFill>
                  <a:schemeClr val="bg1"/>
                </a:solidFill>
              </a:defRPr>
            </a:lvl1pPr>
          </a:lstStyle>
          <a:p>
            <a:r>
              <a:rPr lang="en-GB" noProof="0" dirty="0" smtClean="0"/>
              <a:t>#</a:t>
            </a:r>
            <a:fld id="{EC98167B-91FF-498B-85F5-63F1D9402506}" type="slidenum">
              <a:rPr lang="en-GB" noProof="0" smtClean="0"/>
              <a:pPr/>
              <a:t>‹#›</a:t>
            </a:fld>
            <a:r>
              <a:rPr lang="en-GB" noProof="0" dirty="0" smtClean="0"/>
              <a:t>  </a:t>
            </a:r>
            <a:endParaRPr lang="en-GB" noProof="0"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5600" y="4104000"/>
            <a:ext cx="1355040" cy="760651"/>
          </a:xfrm>
          <a:prstGeom prst="rect">
            <a:avLst/>
          </a:prstGeom>
        </p:spPr>
      </p:pic>
    </p:spTree>
    <p:extLst>
      <p:ext uri="{BB962C8B-B14F-4D97-AF65-F5344CB8AC3E}">
        <p14:creationId xmlns:p14="http://schemas.microsoft.com/office/powerpoint/2010/main" val="30379583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About DHI">
    <p:spTree>
      <p:nvGrpSpPr>
        <p:cNvPr id="1" name=""/>
        <p:cNvGrpSpPr/>
        <p:nvPr/>
      </p:nvGrpSpPr>
      <p:grpSpPr>
        <a:xfrm>
          <a:off x="0" y="0"/>
          <a:ext cx="0" cy="0"/>
          <a:chOff x="0" y="0"/>
          <a:chExt cx="0" cy="0"/>
        </a:xfrm>
      </p:grpSpPr>
      <p:sp>
        <p:nvSpPr>
          <p:cNvPr id="10" name="Rectangle 9"/>
          <p:cNvSpPr/>
          <p:nvPr userDrawn="1"/>
        </p:nvSpPr>
        <p:spPr>
          <a:xfrm>
            <a:off x="0" y="0"/>
            <a:ext cx="9144000" cy="5143500"/>
          </a:xfrm>
          <a:prstGeom prst="rect">
            <a:avLst/>
          </a:prstGeom>
          <a:gradFill>
            <a:gsLst>
              <a:gs pos="0">
                <a:schemeClr val="tx1"/>
              </a:gs>
              <a:gs pos="61000">
                <a:schemeClr val="tx1"/>
              </a:gs>
              <a:gs pos="100000">
                <a:schemeClr val="tx2">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r="28696" b="45026"/>
          <a:stretch/>
        </p:blipFill>
        <p:spPr>
          <a:xfrm>
            <a:off x="2472244" y="293315"/>
            <a:ext cx="6671756" cy="4850189"/>
          </a:xfrm>
          <a:prstGeom prst="rect">
            <a:avLst/>
          </a:prstGeom>
        </p:spPr>
      </p:pic>
      <p:sp>
        <p:nvSpPr>
          <p:cNvPr id="3" name="Date Placeholder 2"/>
          <p:cNvSpPr>
            <a:spLocks noGrp="1"/>
          </p:cNvSpPr>
          <p:nvPr>
            <p:ph type="dt" sz="half" idx="10"/>
          </p:nvPr>
        </p:nvSpPr>
        <p:spPr/>
        <p:txBody>
          <a:bodyPr/>
          <a:lstStyle>
            <a:lvl1pPr>
              <a:defRPr>
                <a:solidFill>
                  <a:schemeClr val="bg1"/>
                </a:solidFill>
              </a:defRPr>
            </a:lvl1pPr>
          </a:lstStyle>
          <a:p>
            <a:endParaRPr lang="en-GB" noProof="0" dirty="0"/>
          </a:p>
        </p:txBody>
      </p:sp>
      <p:sp>
        <p:nvSpPr>
          <p:cNvPr id="4" name="Footer Placeholder 3"/>
          <p:cNvSpPr>
            <a:spLocks noGrp="1"/>
          </p:cNvSpPr>
          <p:nvPr>
            <p:ph type="ftr" sz="quarter" idx="11"/>
          </p:nvPr>
        </p:nvSpPr>
        <p:spPr/>
        <p:txBody>
          <a:bodyPr/>
          <a:lstStyle>
            <a:lvl1pPr>
              <a:defRPr>
                <a:solidFill>
                  <a:schemeClr val="bg1"/>
                </a:solidFill>
              </a:defRPr>
            </a:lvl1p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2" name="TextBox 1"/>
          <p:cNvSpPr txBox="1"/>
          <p:nvPr userDrawn="1"/>
        </p:nvSpPr>
        <p:spPr>
          <a:xfrm>
            <a:off x="554189" y="1192307"/>
            <a:ext cx="7085971" cy="3092823"/>
          </a:xfrm>
          <a:prstGeom prst="rect">
            <a:avLst/>
          </a:prstGeom>
        </p:spPr>
        <p:txBody>
          <a:bodyPr vert="horz" lIns="0" tIns="0" rIns="0" bIns="0" rtlCol="0">
            <a:noAutofit/>
          </a:bodyPr>
          <a:lstStyle>
            <a:lvl1pPr lvl="0" indent="0">
              <a:spcBef>
                <a:spcPct val="20000"/>
              </a:spcBef>
              <a:buFont typeface="Arial" pitchFamily="34" charset="0"/>
              <a:buNone/>
              <a:defRPr sz="1400">
                <a:solidFill>
                  <a:schemeClr val="bg1"/>
                </a:solidFill>
              </a:defRPr>
            </a:lvl1pPr>
            <a:lvl2pPr marL="358775" indent="-176213">
              <a:spcBef>
                <a:spcPct val="20000"/>
              </a:spcBef>
              <a:buFont typeface="Arial" pitchFamily="34" charset="0"/>
              <a:buChar char="•"/>
              <a:defRPr sz="1200">
                <a:solidFill>
                  <a:schemeClr val="bg1"/>
                </a:solidFill>
              </a:defRPr>
            </a:lvl2pPr>
            <a:lvl3pPr marL="541338" indent="-182563">
              <a:spcBef>
                <a:spcPct val="20000"/>
              </a:spcBef>
              <a:buFont typeface="Arial" pitchFamily="34" charset="0"/>
              <a:buChar char="•"/>
              <a:defRPr sz="1100">
                <a:solidFill>
                  <a:schemeClr val="bg1"/>
                </a:solidFill>
              </a:defRPr>
            </a:lvl3pPr>
            <a:lvl4pPr marL="717550" indent="-176213">
              <a:spcBef>
                <a:spcPct val="20000"/>
              </a:spcBef>
              <a:buFont typeface="Arial" pitchFamily="34" charset="0"/>
              <a:buChar char="•"/>
              <a:defRPr sz="1050">
                <a:solidFill>
                  <a:schemeClr val="bg1"/>
                </a:solidFill>
              </a:defRPr>
            </a:lvl4pPr>
            <a:lvl5pPr marL="900113" indent="-182563">
              <a:spcBef>
                <a:spcPct val="20000"/>
              </a:spcBef>
              <a:buFont typeface="Arial" pitchFamily="34" charset="0"/>
              <a:buChar char="•"/>
              <a:defRPr sz="1000">
                <a:solidFill>
                  <a:schemeClr val="bg1"/>
                </a:solidFill>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lvl="0"/>
            <a:r>
              <a:rPr lang="x-none" sz="1800" noProof="0" dirty="0" smtClean="0"/>
              <a:t>DHI are the first people you should call when you have a tough challenge to solve in a water environment.</a:t>
            </a:r>
          </a:p>
          <a:p>
            <a:pPr lvl="0"/>
            <a:endParaRPr lang="x-none" sz="1800" noProof="0" dirty="0" smtClean="0"/>
          </a:p>
          <a:p>
            <a:pPr lvl="0"/>
            <a:r>
              <a:rPr lang="x-none" sz="1800" noProof="0" dirty="0" smtClean="0"/>
              <a:t>In the world of water, our knowledge is second-to-none, and we strive to make it globally accessible to clients and partners. </a:t>
            </a:r>
          </a:p>
          <a:p>
            <a:pPr lvl="0"/>
            <a:endParaRPr lang="x-none" sz="1800" noProof="0" dirty="0" smtClean="0"/>
          </a:p>
          <a:p>
            <a:pPr lvl="0"/>
            <a:r>
              <a:rPr lang="x-none" sz="1800" noProof="0" dirty="0" smtClean="0"/>
              <a:t>So whether you need to save water, share it fairly, improve its quality, quantify its impact or manage its flow, we can help. Our knowledge, combined with our team’s expertise and the power of our technology, hold the key to unlocking the right solution. </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25600" y="4104000"/>
            <a:ext cx="1355040" cy="760651"/>
          </a:xfrm>
          <a:prstGeom prst="rect">
            <a:avLst/>
          </a:prstGeom>
        </p:spPr>
      </p:pic>
    </p:spTree>
    <p:extLst>
      <p:ext uri="{BB962C8B-B14F-4D97-AF65-F5344CB8AC3E}">
        <p14:creationId xmlns:p14="http://schemas.microsoft.com/office/powerpoint/2010/main" val="19248461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5143500"/>
          </a:xfrm>
          <a:prstGeom prst="rect">
            <a:avLst/>
          </a:prstGeom>
          <a:gradFill>
            <a:gsLst>
              <a:gs pos="0">
                <a:schemeClr val="tx1"/>
              </a:gs>
              <a:gs pos="61000">
                <a:schemeClr val="tx1"/>
              </a:gs>
              <a:gs pos="100000">
                <a:schemeClr val="tx2">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r="28696" b="45026"/>
          <a:stretch/>
        </p:blipFill>
        <p:spPr>
          <a:xfrm>
            <a:off x="2472244" y="293315"/>
            <a:ext cx="6671756" cy="4850189"/>
          </a:xfrm>
          <a:prstGeom prst="rect">
            <a:avLst/>
          </a:prstGeom>
        </p:spPr>
      </p:pic>
      <p:sp>
        <p:nvSpPr>
          <p:cNvPr id="2" name="Title 1"/>
          <p:cNvSpPr>
            <a:spLocks noGrp="1"/>
          </p:cNvSpPr>
          <p:nvPr>
            <p:ph type="ctrTitle" hasCustomPrompt="1"/>
          </p:nvPr>
        </p:nvSpPr>
        <p:spPr>
          <a:xfrm>
            <a:off x="278817" y="300335"/>
            <a:ext cx="8586383" cy="4436847"/>
          </a:xfrm>
          <a:custGeom>
            <a:avLst/>
            <a:gdLst>
              <a:gd name="connsiteX0" fmla="*/ 0 w 8312195"/>
              <a:gd name="connsiteY0" fmla="*/ 124208 h 4297852"/>
              <a:gd name="connsiteX1" fmla="*/ 124208 w 8312195"/>
              <a:gd name="connsiteY1" fmla="*/ 0 h 4297852"/>
              <a:gd name="connsiteX2" fmla="*/ 8187987 w 8312195"/>
              <a:gd name="connsiteY2" fmla="*/ 0 h 4297852"/>
              <a:gd name="connsiteX3" fmla="*/ 8312195 w 8312195"/>
              <a:gd name="connsiteY3" fmla="*/ 124208 h 4297852"/>
              <a:gd name="connsiteX4" fmla="*/ 8312195 w 8312195"/>
              <a:gd name="connsiteY4" fmla="*/ 4173644 h 4297852"/>
              <a:gd name="connsiteX5" fmla="*/ 8187987 w 8312195"/>
              <a:gd name="connsiteY5" fmla="*/ 4297852 h 4297852"/>
              <a:gd name="connsiteX6" fmla="*/ 124208 w 8312195"/>
              <a:gd name="connsiteY6" fmla="*/ 4297852 h 4297852"/>
              <a:gd name="connsiteX7" fmla="*/ 0 w 8312195"/>
              <a:gd name="connsiteY7" fmla="*/ 4173644 h 4297852"/>
              <a:gd name="connsiteX8" fmla="*/ 0 w 8312195"/>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124208 w 8323993"/>
              <a:gd name="connsiteY6" fmla="*/ 4297852 h 4297852"/>
              <a:gd name="connsiteX7" fmla="*/ 0 w 8323993"/>
              <a:gd name="connsiteY7" fmla="*/ 4173644 h 4297852"/>
              <a:gd name="connsiteX8" fmla="*/ 0 w 8323993"/>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5891983 w 8323993"/>
              <a:gd name="connsiteY6" fmla="*/ 4294163 h 4297852"/>
              <a:gd name="connsiteX7" fmla="*/ 124208 w 8323993"/>
              <a:gd name="connsiteY7" fmla="*/ 4297852 h 4297852"/>
              <a:gd name="connsiteX8" fmla="*/ 0 w 8323993"/>
              <a:gd name="connsiteY8" fmla="*/ 4173644 h 4297852"/>
              <a:gd name="connsiteX9" fmla="*/ 0 w 8323993"/>
              <a:gd name="connsiteY9" fmla="*/ 124208 h 429785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891983 w 8323993"/>
              <a:gd name="connsiteY7" fmla="*/ 4294163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008539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425258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31"/>
              <a:gd name="connsiteY0" fmla="*/ 124208 h 4297852"/>
              <a:gd name="connsiteX1" fmla="*/ 124208 w 8324031"/>
              <a:gd name="connsiteY1" fmla="*/ 0 h 4297852"/>
              <a:gd name="connsiteX2" fmla="*/ 8187987 w 8324031"/>
              <a:gd name="connsiteY2" fmla="*/ 0 h 4297852"/>
              <a:gd name="connsiteX3" fmla="*/ 8312195 w 8324031"/>
              <a:gd name="connsiteY3" fmla="*/ 124208 h 4297852"/>
              <a:gd name="connsiteX4" fmla="*/ 8323993 w 8324031"/>
              <a:gd name="connsiteY4" fmla="*/ 2592617 h 4297852"/>
              <a:gd name="connsiteX5" fmla="*/ 8178462 w 8324031"/>
              <a:gd name="connsiteY5" fmla="*/ 2926252 h 4297852"/>
              <a:gd name="connsiteX6" fmla="*/ 6278990 w 8324031"/>
              <a:gd name="connsiteY6" fmla="*/ 4047649 h 4297852"/>
              <a:gd name="connsiteX7" fmla="*/ 5425258 w 8324031"/>
              <a:gd name="connsiteY7" fmla="*/ 4296544 h 4297852"/>
              <a:gd name="connsiteX8" fmla="*/ 124208 w 8324031"/>
              <a:gd name="connsiteY8" fmla="*/ 4297852 h 4297852"/>
              <a:gd name="connsiteX9" fmla="*/ 0 w 8324031"/>
              <a:gd name="connsiteY9" fmla="*/ 4173644 h 4297852"/>
              <a:gd name="connsiteX10" fmla="*/ 0 w 8324031"/>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4280"/>
              <a:gd name="connsiteY0" fmla="*/ 124208 h 4297852"/>
              <a:gd name="connsiteX1" fmla="*/ 124208 w 8324280"/>
              <a:gd name="connsiteY1" fmla="*/ 0 h 4297852"/>
              <a:gd name="connsiteX2" fmla="*/ 8187987 w 8324280"/>
              <a:gd name="connsiteY2" fmla="*/ 0 h 4297852"/>
              <a:gd name="connsiteX3" fmla="*/ 8312195 w 8324280"/>
              <a:gd name="connsiteY3" fmla="*/ 124208 h 4297852"/>
              <a:gd name="connsiteX4" fmla="*/ 8323993 w 8324280"/>
              <a:gd name="connsiteY4" fmla="*/ 2592617 h 4297852"/>
              <a:gd name="connsiteX5" fmla="*/ 8178462 w 8324280"/>
              <a:gd name="connsiteY5" fmla="*/ 2926252 h 4297852"/>
              <a:gd name="connsiteX6" fmla="*/ 6278990 w 8324280"/>
              <a:gd name="connsiteY6" fmla="*/ 4047649 h 4297852"/>
              <a:gd name="connsiteX7" fmla="*/ 5425258 w 8324280"/>
              <a:gd name="connsiteY7" fmla="*/ 4296544 h 4297852"/>
              <a:gd name="connsiteX8" fmla="*/ 124208 w 8324280"/>
              <a:gd name="connsiteY8" fmla="*/ 4297852 h 4297852"/>
              <a:gd name="connsiteX9" fmla="*/ 0 w 8324280"/>
              <a:gd name="connsiteY9" fmla="*/ 4173644 h 4297852"/>
              <a:gd name="connsiteX10" fmla="*/ 0 w 8324280"/>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03"/>
              <a:gd name="connsiteY0" fmla="*/ 124208 h 4297852"/>
              <a:gd name="connsiteX1" fmla="*/ 124208 w 8324003"/>
              <a:gd name="connsiteY1" fmla="*/ 0 h 4297852"/>
              <a:gd name="connsiteX2" fmla="*/ 8187987 w 8324003"/>
              <a:gd name="connsiteY2" fmla="*/ 0 h 4297852"/>
              <a:gd name="connsiteX3" fmla="*/ 8312195 w 8324003"/>
              <a:gd name="connsiteY3" fmla="*/ 124208 h 4297852"/>
              <a:gd name="connsiteX4" fmla="*/ 8323993 w 8324003"/>
              <a:gd name="connsiteY4" fmla="*/ 2592617 h 4297852"/>
              <a:gd name="connsiteX5" fmla="*/ 8178462 w 8324003"/>
              <a:gd name="connsiteY5" fmla="*/ 2926252 h 4297852"/>
              <a:gd name="connsiteX6" fmla="*/ 6278990 w 8324003"/>
              <a:gd name="connsiteY6" fmla="*/ 4047649 h 4297852"/>
              <a:gd name="connsiteX7" fmla="*/ 5425258 w 8324003"/>
              <a:gd name="connsiteY7" fmla="*/ 4296544 h 4297852"/>
              <a:gd name="connsiteX8" fmla="*/ 124208 w 8324003"/>
              <a:gd name="connsiteY8" fmla="*/ 4297852 h 4297852"/>
              <a:gd name="connsiteX9" fmla="*/ 0 w 8324003"/>
              <a:gd name="connsiteY9" fmla="*/ 4173644 h 4297852"/>
              <a:gd name="connsiteX10" fmla="*/ 0 w 8324003"/>
              <a:gd name="connsiteY10" fmla="*/ 124208 h 4297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24003" h="4297852">
                <a:moveTo>
                  <a:pt x="0" y="124208"/>
                </a:moveTo>
                <a:cubicBezTo>
                  <a:pt x="0" y="55610"/>
                  <a:pt x="55610" y="0"/>
                  <a:pt x="124208" y="0"/>
                </a:cubicBezTo>
                <a:lnTo>
                  <a:pt x="8187987" y="0"/>
                </a:lnTo>
                <a:cubicBezTo>
                  <a:pt x="8256585" y="0"/>
                  <a:pt x="8312195" y="55610"/>
                  <a:pt x="8312195" y="124208"/>
                </a:cubicBezTo>
                <a:cubicBezTo>
                  <a:pt x="8312195" y="1474020"/>
                  <a:pt x="8323993" y="1242805"/>
                  <a:pt x="8323993" y="2592617"/>
                </a:cubicBezTo>
                <a:cubicBezTo>
                  <a:pt x="8323993" y="2661215"/>
                  <a:pt x="8328023" y="2814333"/>
                  <a:pt x="8178462" y="2926252"/>
                </a:cubicBezTo>
                <a:lnTo>
                  <a:pt x="6278990" y="4047649"/>
                </a:lnTo>
                <a:cubicBezTo>
                  <a:pt x="5949169" y="4268727"/>
                  <a:pt x="5700310" y="4301685"/>
                  <a:pt x="5425258" y="4296544"/>
                </a:cubicBezTo>
                <a:lnTo>
                  <a:pt x="124208" y="4297852"/>
                </a:lnTo>
                <a:cubicBezTo>
                  <a:pt x="55610" y="4297852"/>
                  <a:pt x="0" y="4242242"/>
                  <a:pt x="0" y="4173644"/>
                </a:cubicBezTo>
                <a:lnTo>
                  <a:pt x="0" y="124208"/>
                </a:lnTo>
                <a:close/>
              </a:path>
            </a:pathLst>
          </a:custGeom>
          <a:solidFill>
            <a:srgbClr val="FFFFFF">
              <a:alpha val="0"/>
            </a:srgbClr>
          </a:solidFill>
          <a:ln w="19050">
            <a:solidFill>
              <a:schemeClr val="bg1"/>
            </a:solidFill>
          </a:ln>
        </p:spPr>
        <p:txBody>
          <a:bodyPr lIns="288000" tIns="0" bIns="2160000" anchor="b" anchorCtr="0">
            <a:normAutofit/>
          </a:bodyPr>
          <a:lstStyle>
            <a:lvl1pPr algn="l">
              <a:lnSpc>
                <a:spcPct val="90000"/>
              </a:lnSpc>
              <a:defRPr sz="2800" b="1" cap="none" baseline="0">
                <a:solidFill>
                  <a:schemeClr val="bg1"/>
                </a:solidFill>
              </a:defRPr>
            </a:lvl1pPr>
          </a:lstStyle>
          <a:p>
            <a:r>
              <a:rPr lang="en-GB" noProof="0" smtClean="0"/>
              <a:t>Click to edit the master </a:t>
            </a:r>
            <a:br>
              <a:rPr lang="en-GB" noProof="0" smtClean="0"/>
            </a:br>
            <a:r>
              <a:rPr lang="en-GB" noProof="0" smtClean="0"/>
              <a:t>title of the powerpoint</a:t>
            </a:r>
            <a:endParaRPr lang="en-GB" noProof="0"/>
          </a:p>
        </p:txBody>
      </p:sp>
      <p:sp>
        <p:nvSpPr>
          <p:cNvPr id="3" name="Subtitle 2"/>
          <p:cNvSpPr>
            <a:spLocks noGrp="1"/>
          </p:cNvSpPr>
          <p:nvPr>
            <p:ph type="subTitle" idx="1" hasCustomPrompt="1"/>
          </p:nvPr>
        </p:nvSpPr>
        <p:spPr>
          <a:xfrm>
            <a:off x="554189" y="2629632"/>
            <a:ext cx="8035637" cy="477485"/>
          </a:xfrm>
        </p:spPr>
        <p:txBody>
          <a:bodyPr lIns="0" tIns="0" rIns="0" bIns="0">
            <a:normAutofit/>
          </a:bodyPr>
          <a:lstStyle>
            <a:lvl1pPr marL="0" indent="0" algn="l">
              <a:lnSpc>
                <a:spcPct val="90000"/>
              </a:lnSpc>
              <a:spcBef>
                <a:spcPts val="0"/>
              </a:spcBef>
              <a:buNone/>
              <a:defRPr sz="1600" b="0" cap="none"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Presenter’s name</a:t>
            </a:r>
            <a:endParaRPr lang="en-GB" noProof="0" dirty="0"/>
          </a:p>
        </p:txBody>
      </p:sp>
      <p:sp>
        <p:nvSpPr>
          <p:cNvPr id="11" name="Date Placeholder 2"/>
          <p:cNvSpPr>
            <a:spLocks noGrp="1"/>
          </p:cNvSpPr>
          <p:nvPr>
            <p:ph type="dt" sz="half" idx="10"/>
          </p:nvPr>
        </p:nvSpPr>
        <p:spPr>
          <a:xfrm>
            <a:off x="1970322" y="4886791"/>
            <a:ext cx="2269191" cy="132608"/>
          </a:xfrm>
        </p:spPr>
        <p:txBody>
          <a:bodyPr/>
          <a:lstStyle>
            <a:lvl1pPr>
              <a:defRPr>
                <a:solidFill>
                  <a:schemeClr val="bg1"/>
                </a:solidFill>
              </a:defRPr>
            </a:lvl1pPr>
          </a:lstStyle>
          <a:p>
            <a:endParaRPr lang="en-GB" noProof="0" dirty="0"/>
          </a:p>
        </p:txBody>
      </p:sp>
      <p:sp>
        <p:nvSpPr>
          <p:cNvPr id="12" name="Footer Placeholder 3"/>
          <p:cNvSpPr>
            <a:spLocks noGrp="1"/>
          </p:cNvSpPr>
          <p:nvPr>
            <p:ph type="ftr" sz="quarter" idx="11"/>
          </p:nvPr>
        </p:nvSpPr>
        <p:spPr>
          <a:xfrm>
            <a:off x="554189" y="4886791"/>
            <a:ext cx="1416133" cy="132608"/>
          </a:xfrm>
        </p:spPr>
        <p:txBody>
          <a:bodyPr/>
          <a:lstStyle>
            <a:lvl1pPr>
              <a:defRPr>
                <a:solidFill>
                  <a:schemeClr val="bg1"/>
                </a:solidFill>
              </a:defRPr>
            </a:lvl1pPr>
          </a:lstStyle>
          <a:p>
            <a:r>
              <a:rPr lang="en-GB" noProof="0" dirty="0" smtClean="0"/>
              <a:t>© DHI</a:t>
            </a:r>
            <a:endParaRPr lang="en-GB" noProof="0" dirty="0"/>
          </a:p>
        </p:txBody>
      </p:sp>
      <p:sp>
        <p:nvSpPr>
          <p:cNvPr id="13" name="Slide Number Placeholder 4"/>
          <p:cNvSpPr>
            <a:spLocks noGrp="1"/>
          </p:cNvSpPr>
          <p:nvPr>
            <p:ph type="sldNum" sz="quarter" idx="12"/>
          </p:nvPr>
        </p:nvSpPr>
        <p:spPr>
          <a:xfrm>
            <a:off x="4239513" y="4886791"/>
            <a:ext cx="516591" cy="132608"/>
          </a:xfrm>
        </p:spPr>
        <p:txBody>
          <a:bodyPr/>
          <a:lstStyle>
            <a:lvl1pPr>
              <a:defRPr>
                <a:solidFill>
                  <a:schemeClr val="bg1"/>
                </a:solidFill>
              </a:defRPr>
            </a:lvl1pPr>
          </a:lstStyle>
          <a:p>
            <a:r>
              <a:rPr lang="en-GB" noProof="0" dirty="0" smtClean="0"/>
              <a:t>#</a:t>
            </a:r>
            <a:fld id="{EC98167B-91FF-498B-85F5-63F1D9402506}" type="slidenum">
              <a:rPr lang="en-GB" noProof="0" smtClean="0"/>
              <a:pPr/>
              <a:t>‹#›</a:t>
            </a:fld>
            <a:r>
              <a:rPr lang="en-GB" noProof="0" dirty="0" smtClean="0"/>
              <a:t>  </a:t>
            </a:r>
            <a:endParaRPr lang="en-GB" noProof="0" dirty="0"/>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25600" y="4104000"/>
            <a:ext cx="1355040" cy="760651"/>
          </a:xfrm>
          <a:prstGeom prst="rect">
            <a:avLst/>
          </a:prstGeom>
        </p:spPr>
      </p:pic>
    </p:spTree>
    <p:extLst>
      <p:ext uri="{BB962C8B-B14F-4D97-AF65-F5344CB8AC3E}">
        <p14:creationId xmlns:p14="http://schemas.microsoft.com/office/powerpoint/2010/main" val="923023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genda">
    <p:bg>
      <p:bgPr>
        <a:gradFill>
          <a:gsLst>
            <a:gs pos="44000">
              <a:schemeClr val="tx1"/>
            </a:gs>
            <a:gs pos="100000">
              <a:schemeClr val="accent1">
                <a:lumMod val="75000"/>
              </a:schemeClr>
            </a:gs>
          </a:gsLst>
          <a:lin ang="0" scaled="1"/>
        </a:gradFill>
        <a:effectLst/>
      </p:bgPr>
    </p:bg>
    <p:spTree>
      <p:nvGrpSpPr>
        <p:cNvPr id="1" name=""/>
        <p:cNvGrpSpPr/>
        <p:nvPr/>
      </p:nvGrpSpPr>
      <p:grpSpPr>
        <a:xfrm>
          <a:off x="0" y="0"/>
          <a:ext cx="0" cy="0"/>
          <a:chOff x="0" y="0"/>
          <a:chExt cx="0" cy="0"/>
        </a:xfrm>
      </p:grpSpPr>
      <p:sp>
        <p:nvSpPr>
          <p:cNvPr id="10" name="Rectangle 9"/>
          <p:cNvSpPr/>
          <p:nvPr userDrawn="1"/>
        </p:nvSpPr>
        <p:spPr>
          <a:xfrm>
            <a:off x="0" y="0"/>
            <a:ext cx="9144000" cy="5143500"/>
          </a:xfrm>
          <a:prstGeom prst="rect">
            <a:avLst/>
          </a:prstGeom>
          <a:gradFill>
            <a:gsLst>
              <a:gs pos="0">
                <a:schemeClr val="tx1"/>
              </a:gs>
              <a:gs pos="61000">
                <a:schemeClr val="tx1"/>
              </a:gs>
              <a:gs pos="100000">
                <a:schemeClr val="tx2">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r="28696" b="45026"/>
          <a:stretch/>
        </p:blipFill>
        <p:spPr>
          <a:xfrm>
            <a:off x="2472244" y="293315"/>
            <a:ext cx="6671756" cy="4850189"/>
          </a:xfrm>
          <a:prstGeom prst="rect">
            <a:avLst/>
          </a:prstGeom>
        </p:spPr>
      </p:pic>
      <p:sp>
        <p:nvSpPr>
          <p:cNvPr id="3" name="Date Placeholder 2"/>
          <p:cNvSpPr>
            <a:spLocks noGrp="1"/>
          </p:cNvSpPr>
          <p:nvPr>
            <p:ph type="dt" sz="half" idx="10"/>
          </p:nvPr>
        </p:nvSpPr>
        <p:spPr/>
        <p:txBody>
          <a:bodyPr/>
          <a:lstStyle>
            <a:lvl1pPr>
              <a:defRPr>
                <a:solidFill>
                  <a:schemeClr val="bg1"/>
                </a:solidFill>
              </a:defRPr>
            </a:lvl1pPr>
          </a:lstStyle>
          <a:p>
            <a:endParaRPr lang="en-GB" noProof="0" dirty="0"/>
          </a:p>
        </p:txBody>
      </p:sp>
      <p:sp>
        <p:nvSpPr>
          <p:cNvPr id="4" name="Footer Placeholder 3"/>
          <p:cNvSpPr>
            <a:spLocks noGrp="1"/>
          </p:cNvSpPr>
          <p:nvPr>
            <p:ph type="ftr" sz="quarter" idx="11"/>
          </p:nvPr>
        </p:nvSpPr>
        <p:spPr/>
        <p:txBody>
          <a:bodyPr/>
          <a:lstStyle>
            <a:lvl1pPr>
              <a:defRPr>
                <a:solidFill>
                  <a:schemeClr val="bg1"/>
                </a:solidFill>
              </a:defRPr>
            </a:lvl1p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11" name="Text Placeholder 10"/>
          <p:cNvSpPr>
            <a:spLocks noGrp="1"/>
          </p:cNvSpPr>
          <p:nvPr>
            <p:ph type="body" sz="quarter" idx="14"/>
          </p:nvPr>
        </p:nvSpPr>
        <p:spPr>
          <a:xfrm>
            <a:off x="554046" y="1192307"/>
            <a:ext cx="8035637" cy="3092823"/>
          </a:xfrm>
        </p:spPr>
        <p:txBody>
          <a:bodyPr/>
          <a:lstStyle>
            <a:lvl1pPr>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1800">
                <a:solidFill>
                  <a:schemeClr val="bg1"/>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
        <p:nvSpPr>
          <p:cNvPr id="2" name="Title 1"/>
          <p:cNvSpPr>
            <a:spLocks noGrp="1"/>
          </p:cNvSpPr>
          <p:nvPr>
            <p:ph type="title"/>
          </p:nvPr>
        </p:nvSpPr>
        <p:spPr/>
        <p:txBody>
          <a:bodyPr/>
          <a:lstStyle>
            <a:lvl1pPr>
              <a:defRPr>
                <a:solidFill>
                  <a:schemeClr val="bg1"/>
                </a:solidFill>
              </a:defRPr>
            </a:lvl1pPr>
          </a:lstStyle>
          <a:p>
            <a:r>
              <a:rPr lang="x-none" smtClean="0"/>
              <a:t>Click to edit Master title style</a:t>
            </a:r>
            <a:endParaRPr lang="en-GB"/>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25600" y="4104000"/>
            <a:ext cx="1355040" cy="760651"/>
          </a:xfrm>
          <a:prstGeom prst="rect">
            <a:avLst/>
          </a:prstGeom>
        </p:spPr>
      </p:pic>
    </p:spTree>
    <p:extLst>
      <p:ext uri="{BB962C8B-B14F-4D97-AF65-F5344CB8AC3E}">
        <p14:creationId xmlns:p14="http://schemas.microsoft.com/office/powerpoint/2010/main" val="86760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Divider A">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278817" y="300335"/>
            <a:ext cx="8586383" cy="4436847"/>
          </a:xfrm>
          <a:custGeom>
            <a:avLst/>
            <a:gdLst>
              <a:gd name="connsiteX0" fmla="*/ 0 w 8312195"/>
              <a:gd name="connsiteY0" fmla="*/ 124208 h 4297852"/>
              <a:gd name="connsiteX1" fmla="*/ 124208 w 8312195"/>
              <a:gd name="connsiteY1" fmla="*/ 0 h 4297852"/>
              <a:gd name="connsiteX2" fmla="*/ 8187987 w 8312195"/>
              <a:gd name="connsiteY2" fmla="*/ 0 h 4297852"/>
              <a:gd name="connsiteX3" fmla="*/ 8312195 w 8312195"/>
              <a:gd name="connsiteY3" fmla="*/ 124208 h 4297852"/>
              <a:gd name="connsiteX4" fmla="*/ 8312195 w 8312195"/>
              <a:gd name="connsiteY4" fmla="*/ 4173644 h 4297852"/>
              <a:gd name="connsiteX5" fmla="*/ 8187987 w 8312195"/>
              <a:gd name="connsiteY5" fmla="*/ 4297852 h 4297852"/>
              <a:gd name="connsiteX6" fmla="*/ 124208 w 8312195"/>
              <a:gd name="connsiteY6" fmla="*/ 4297852 h 4297852"/>
              <a:gd name="connsiteX7" fmla="*/ 0 w 8312195"/>
              <a:gd name="connsiteY7" fmla="*/ 4173644 h 4297852"/>
              <a:gd name="connsiteX8" fmla="*/ 0 w 8312195"/>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124208 w 8323993"/>
              <a:gd name="connsiteY6" fmla="*/ 4297852 h 4297852"/>
              <a:gd name="connsiteX7" fmla="*/ 0 w 8323993"/>
              <a:gd name="connsiteY7" fmla="*/ 4173644 h 4297852"/>
              <a:gd name="connsiteX8" fmla="*/ 0 w 8323993"/>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5891983 w 8323993"/>
              <a:gd name="connsiteY6" fmla="*/ 4294163 h 4297852"/>
              <a:gd name="connsiteX7" fmla="*/ 124208 w 8323993"/>
              <a:gd name="connsiteY7" fmla="*/ 4297852 h 4297852"/>
              <a:gd name="connsiteX8" fmla="*/ 0 w 8323993"/>
              <a:gd name="connsiteY8" fmla="*/ 4173644 h 4297852"/>
              <a:gd name="connsiteX9" fmla="*/ 0 w 8323993"/>
              <a:gd name="connsiteY9" fmla="*/ 124208 h 429785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891983 w 8323993"/>
              <a:gd name="connsiteY7" fmla="*/ 4294163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008539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425258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31"/>
              <a:gd name="connsiteY0" fmla="*/ 124208 h 4297852"/>
              <a:gd name="connsiteX1" fmla="*/ 124208 w 8324031"/>
              <a:gd name="connsiteY1" fmla="*/ 0 h 4297852"/>
              <a:gd name="connsiteX2" fmla="*/ 8187987 w 8324031"/>
              <a:gd name="connsiteY2" fmla="*/ 0 h 4297852"/>
              <a:gd name="connsiteX3" fmla="*/ 8312195 w 8324031"/>
              <a:gd name="connsiteY3" fmla="*/ 124208 h 4297852"/>
              <a:gd name="connsiteX4" fmla="*/ 8323993 w 8324031"/>
              <a:gd name="connsiteY4" fmla="*/ 2592617 h 4297852"/>
              <a:gd name="connsiteX5" fmla="*/ 8178462 w 8324031"/>
              <a:gd name="connsiteY5" fmla="*/ 2926252 h 4297852"/>
              <a:gd name="connsiteX6" fmla="*/ 6278990 w 8324031"/>
              <a:gd name="connsiteY6" fmla="*/ 4047649 h 4297852"/>
              <a:gd name="connsiteX7" fmla="*/ 5425258 w 8324031"/>
              <a:gd name="connsiteY7" fmla="*/ 4296544 h 4297852"/>
              <a:gd name="connsiteX8" fmla="*/ 124208 w 8324031"/>
              <a:gd name="connsiteY8" fmla="*/ 4297852 h 4297852"/>
              <a:gd name="connsiteX9" fmla="*/ 0 w 8324031"/>
              <a:gd name="connsiteY9" fmla="*/ 4173644 h 4297852"/>
              <a:gd name="connsiteX10" fmla="*/ 0 w 8324031"/>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4280"/>
              <a:gd name="connsiteY0" fmla="*/ 124208 h 4297852"/>
              <a:gd name="connsiteX1" fmla="*/ 124208 w 8324280"/>
              <a:gd name="connsiteY1" fmla="*/ 0 h 4297852"/>
              <a:gd name="connsiteX2" fmla="*/ 8187987 w 8324280"/>
              <a:gd name="connsiteY2" fmla="*/ 0 h 4297852"/>
              <a:gd name="connsiteX3" fmla="*/ 8312195 w 8324280"/>
              <a:gd name="connsiteY3" fmla="*/ 124208 h 4297852"/>
              <a:gd name="connsiteX4" fmla="*/ 8323993 w 8324280"/>
              <a:gd name="connsiteY4" fmla="*/ 2592617 h 4297852"/>
              <a:gd name="connsiteX5" fmla="*/ 8178462 w 8324280"/>
              <a:gd name="connsiteY5" fmla="*/ 2926252 h 4297852"/>
              <a:gd name="connsiteX6" fmla="*/ 6278990 w 8324280"/>
              <a:gd name="connsiteY6" fmla="*/ 4047649 h 4297852"/>
              <a:gd name="connsiteX7" fmla="*/ 5425258 w 8324280"/>
              <a:gd name="connsiteY7" fmla="*/ 4296544 h 4297852"/>
              <a:gd name="connsiteX8" fmla="*/ 124208 w 8324280"/>
              <a:gd name="connsiteY8" fmla="*/ 4297852 h 4297852"/>
              <a:gd name="connsiteX9" fmla="*/ 0 w 8324280"/>
              <a:gd name="connsiteY9" fmla="*/ 4173644 h 4297852"/>
              <a:gd name="connsiteX10" fmla="*/ 0 w 8324280"/>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03"/>
              <a:gd name="connsiteY0" fmla="*/ 124208 h 4297852"/>
              <a:gd name="connsiteX1" fmla="*/ 124208 w 8324003"/>
              <a:gd name="connsiteY1" fmla="*/ 0 h 4297852"/>
              <a:gd name="connsiteX2" fmla="*/ 8187987 w 8324003"/>
              <a:gd name="connsiteY2" fmla="*/ 0 h 4297852"/>
              <a:gd name="connsiteX3" fmla="*/ 8312195 w 8324003"/>
              <a:gd name="connsiteY3" fmla="*/ 124208 h 4297852"/>
              <a:gd name="connsiteX4" fmla="*/ 8323993 w 8324003"/>
              <a:gd name="connsiteY4" fmla="*/ 2592617 h 4297852"/>
              <a:gd name="connsiteX5" fmla="*/ 8178462 w 8324003"/>
              <a:gd name="connsiteY5" fmla="*/ 2926252 h 4297852"/>
              <a:gd name="connsiteX6" fmla="*/ 6278990 w 8324003"/>
              <a:gd name="connsiteY6" fmla="*/ 4047649 h 4297852"/>
              <a:gd name="connsiteX7" fmla="*/ 5425258 w 8324003"/>
              <a:gd name="connsiteY7" fmla="*/ 4296544 h 4297852"/>
              <a:gd name="connsiteX8" fmla="*/ 124208 w 8324003"/>
              <a:gd name="connsiteY8" fmla="*/ 4297852 h 4297852"/>
              <a:gd name="connsiteX9" fmla="*/ 0 w 8324003"/>
              <a:gd name="connsiteY9" fmla="*/ 4173644 h 4297852"/>
              <a:gd name="connsiteX10" fmla="*/ 0 w 8324003"/>
              <a:gd name="connsiteY10" fmla="*/ 124208 h 4297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24003" h="4297852">
                <a:moveTo>
                  <a:pt x="0" y="124208"/>
                </a:moveTo>
                <a:cubicBezTo>
                  <a:pt x="0" y="55610"/>
                  <a:pt x="55610" y="0"/>
                  <a:pt x="124208" y="0"/>
                </a:cubicBezTo>
                <a:lnTo>
                  <a:pt x="8187987" y="0"/>
                </a:lnTo>
                <a:cubicBezTo>
                  <a:pt x="8256585" y="0"/>
                  <a:pt x="8312195" y="55610"/>
                  <a:pt x="8312195" y="124208"/>
                </a:cubicBezTo>
                <a:cubicBezTo>
                  <a:pt x="8312195" y="1474020"/>
                  <a:pt x="8323993" y="1242805"/>
                  <a:pt x="8323993" y="2592617"/>
                </a:cubicBezTo>
                <a:cubicBezTo>
                  <a:pt x="8323993" y="2661215"/>
                  <a:pt x="8328023" y="2814333"/>
                  <a:pt x="8178462" y="2926252"/>
                </a:cubicBezTo>
                <a:lnTo>
                  <a:pt x="6278990" y="4047649"/>
                </a:lnTo>
                <a:cubicBezTo>
                  <a:pt x="5949169" y="4268727"/>
                  <a:pt x="5700310" y="4301685"/>
                  <a:pt x="5425258" y="4296544"/>
                </a:cubicBezTo>
                <a:lnTo>
                  <a:pt x="124208" y="4297852"/>
                </a:lnTo>
                <a:cubicBezTo>
                  <a:pt x="55610" y="4297852"/>
                  <a:pt x="0" y="4242242"/>
                  <a:pt x="0" y="4173644"/>
                </a:cubicBezTo>
                <a:lnTo>
                  <a:pt x="0" y="124208"/>
                </a:lnTo>
                <a:close/>
              </a:path>
            </a:pathLst>
          </a:custGeom>
          <a:gradFill>
            <a:gsLst>
              <a:gs pos="44000">
                <a:schemeClr val="tx1"/>
              </a:gs>
              <a:gs pos="100000">
                <a:schemeClr val="tx2">
                  <a:lumMod val="75000"/>
                </a:schemeClr>
              </a:gs>
            </a:gsLst>
            <a:lin ang="0" scaled="1"/>
          </a:gradFill>
          <a:ln w="19050">
            <a:solidFill>
              <a:schemeClr val="bg1"/>
            </a:solidFill>
          </a:ln>
        </p:spPr>
        <p:txBody>
          <a:bodyPr lIns="288000" tIns="288000" bIns="0" anchor="t" anchorCtr="0">
            <a:normAutofit/>
          </a:bodyPr>
          <a:lstStyle>
            <a:lvl1pPr algn="l">
              <a:lnSpc>
                <a:spcPct val="90000"/>
              </a:lnSpc>
              <a:defRPr sz="5400" b="1" cap="none" baseline="0">
                <a:solidFill>
                  <a:schemeClr val="bg1"/>
                </a:solidFill>
              </a:defRPr>
            </a:lvl1pPr>
          </a:lstStyle>
          <a:p>
            <a:r>
              <a:rPr lang="en-GB" noProof="0" smtClean="0"/>
              <a:t>01. (Add section)</a:t>
            </a:r>
            <a:endParaRPr lang="en-GB" noProof="0"/>
          </a:p>
        </p:txBody>
      </p:sp>
      <p:sp>
        <p:nvSpPr>
          <p:cNvPr id="19" name="Text Placeholder 28"/>
          <p:cNvSpPr>
            <a:spLocks noGrp="1"/>
          </p:cNvSpPr>
          <p:nvPr>
            <p:ph type="body" sz="quarter" idx="13"/>
          </p:nvPr>
        </p:nvSpPr>
        <p:spPr>
          <a:xfrm>
            <a:off x="554046" y="2629632"/>
            <a:ext cx="8035925" cy="477485"/>
          </a:xfrm>
        </p:spPr>
        <p:txBody>
          <a:bodyPr/>
          <a:lstStyle>
            <a:lvl1pPr marL="0" indent="0">
              <a:buNone/>
              <a:defRPr sz="16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x-none" noProof="0" smtClean="0"/>
              <a:t>Click to edit Master text styles</a:t>
            </a:r>
          </a:p>
        </p:txBody>
      </p:sp>
      <p:sp>
        <p:nvSpPr>
          <p:cNvPr id="20" name="Text Placeholder 28"/>
          <p:cNvSpPr>
            <a:spLocks noGrp="1"/>
          </p:cNvSpPr>
          <p:nvPr>
            <p:ph type="body" sz="quarter" idx="15"/>
          </p:nvPr>
        </p:nvSpPr>
        <p:spPr>
          <a:xfrm>
            <a:off x="554046" y="2075296"/>
            <a:ext cx="8035925" cy="477485"/>
          </a:xfrm>
        </p:spPr>
        <p:txBody>
          <a:bodyPr anchor="b" anchorCtr="0"/>
          <a:lstStyle>
            <a:lvl1pPr marL="0" indent="0">
              <a:buNone/>
              <a:defRPr sz="2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x-none" noProof="0" smtClean="0"/>
              <a:t>Click to edit Master text styles</a:t>
            </a:r>
          </a:p>
        </p:txBody>
      </p:sp>
      <p:sp>
        <p:nvSpPr>
          <p:cNvPr id="9" name="Date Placeholder 2"/>
          <p:cNvSpPr>
            <a:spLocks noGrp="1"/>
          </p:cNvSpPr>
          <p:nvPr>
            <p:ph type="dt" sz="half" idx="10"/>
          </p:nvPr>
        </p:nvSpPr>
        <p:spPr>
          <a:xfrm>
            <a:off x="1970322" y="4886791"/>
            <a:ext cx="2269191" cy="132608"/>
          </a:xfrm>
        </p:spPr>
        <p:txBody>
          <a:bodyPr/>
          <a:lstStyle/>
          <a:p>
            <a:endParaRPr lang="en-GB" noProof="0" dirty="0"/>
          </a:p>
        </p:txBody>
      </p:sp>
      <p:sp>
        <p:nvSpPr>
          <p:cNvPr id="14" name="Footer Placeholder 3"/>
          <p:cNvSpPr>
            <a:spLocks noGrp="1"/>
          </p:cNvSpPr>
          <p:nvPr>
            <p:ph type="ftr" sz="quarter" idx="11"/>
          </p:nvPr>
        </p:nvSpPr>
        <p:spPr>
          <a:xfrm>
            <a:off x="554189" y="4886791"/>
            <a:ext cx="1416133" cy="132608"/>
          </a:xfrm>
        </p:spPr>
        <p:txBody>
          <a:bodyPr/>
          <a:lstStyle/>
          <a:p>
            <a:r>
              <a:rPr lang="en-GB" noProof="0" dirty="0" smtClean="0"/>
              <a:t>© DHI</a:t>
            </a:r>
            <a:endParaRPr lang="en-GB" noProof="0" dirty="0"/>
          </a:p>
        </p:txBody>
      </p:sp>
      <p:sp>
        <p:nvSpPr>
          <p:cNvPr id="15" name="Slide Number Placeholder 4"/>
          <p:cNvSpPr>
            <a:spLocks noGrp="1"/>
          </p:cNvSpPr>
          <p:nvPr>
            <p:ph type="sldNum" sz="quarter" idx="12"/>
          </p:nvPr>
        </p:nvSpPr>
        <p:spPr>
          <a:xfrm>
            <a:off x="4239513" y="4886791"/>
            <a:ext cx="516591" cy="132608"/>
          </a:xfrm>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5600" y="4104000"/>
            <a:ext cx="1355040" cy="760651"/>
          </a:xfrm>
          <a:prstGeom prst="rect">
            <a:avLst/>
          </a:prstGeom>
        </p:spPr>
      </p:pic>
    </p:spTree>
    <p:extLst>
      <p:ext uri="{BB962C8B-B14F-4D97-AF65-F5344CB8AC3E}">
        <p14:creationId xmlns:p14="http://schemas.microsoft.com/office/powerpoint/2010/main" val="33331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Divider B">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278817" y="300335"/>
            <a:ext cx="8586383" cy="4436847"/>
          </a:xfrm>
          <a:custGeom>
            <a:avLst/>
            <a:gdLst>
              <a:gd name="connsiteX0" fmla="*/ 0 w 8312195"/>
              <a:gd name="connsiteY0" fmla="*/ 124208 h 4297852"/>
              <a:gd name="connsiteX1" fmla="*/ 124208 w 8312195"/>
              <a:gd name="connsiteY1" fmla="*/ 0 h 4297852"/>
              <a:gd name="connsiteX2" fmla="*/ 8187987 w 8312195"/>
              <a:gd name="connsiteY2" fmla="*/ 0 h 4297852"/>
              <a:gd name="connsiteX3" fmla="*/ 8312195 w 8312195"/>
              <a:gd name="connsiteY3" fmla="*/ 124208 h 4297852"/>
              <a:gd name="connsiteX4" fmla="*/ 8312195 w 8312195"/>
              <a:gd name="connsiteY4" fmla="*/ 4173644 h 4297852"/>
              <a:gd name="connsiteX5" fmla="*/ 8187987 w 8312195"/>
              <a:gd name="connsiteY5" fmla="*/ 4297852 h 4297852"/>
              <a:gd name="connsiteX6" fmla="*/ 124208 w 8312195"/>
              <a:gd name="connsiteY6" fmla="*/ 4297852 h 4297852"/>
              <a:gd name="connsiteX7" fmla="*/ 0 w 8312195"/>
              <a:gd name="connsiteY7" fmla="*/ 4173644 h 4297852"/>
              <a:gd name="connsiteX8" fmla="*/ 0 w 8312195"/>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124208 w 8323993"/>
              <a:gd name="connsiteY6" fmla="*/ 4297852 h 4297852"/>
              <a:gd name="connsiteX7" fmla="*/ 0 w 8323993"/>
              <a:gd name="connsiteY7" fmla="*/ 4173644 h 4297852"/>
              <a:gd name="connsiteX8" fmla="*/ 0 w 8323993"/>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5891983 w 8323993"/>
              <a:gd name="connsiteY6" fmla="*/ 4294163 h 4297852"/>
              <a:gd name="connsiteX7" fmla="*/ 124208 w 8323993"/>
              <a:gd name="connsiteY7" fmla="*/ 4297852 h 4297852"/>
              <a:gd name="connsiteX8" fmla="*/ 0 w 8323993"/>
              <a:gd name="connsiteY8" fmla="*/ 4173644 h 4297852"/>
              <a:gd name="connsiteX9" fmla="*/ 0 w 8323993"/>
              <a:gd name="connsiteY9" fmla="*/ 124208 h 429785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891983 w 8323993"/>
              <a:gd name="connsiteY7" fmla="*/ 4294163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008539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425258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31"/>
              <a:gd name="connsiteY0" fmla="*/ 124208 h 4297852"/>
              <a:gd name="connsiteX1" fmla="*/ 124208 w 8324031"/>
              <a:gd name="connsiteY1" fmla="*/ 0 h 4297852"/>
              <a:gd name="connsiteX2" fmla="*/ 8187987 w 8324031"/>
              <a:gd name="connsiteY2" fmla="*/ 0 h 4297852"/>
              <a:gd name="connsiteX3" fmla="*/ 8312195 w 8324031"/>
              <a:gd name="connsiteY3" fmla="*/ 124208 h 4297852"/>
              <a:gd name="connsiteX4" fmla="*/ 8323993 w 8324031"/>
              <a:gd name="connsiteY4" fmla="*/ 2592617 h 4297852"/>
              <a:gd name="connsiteX5" fmla="*/ 8178462 w 8324031"/>
              <a:gd name="connsiteY5" fmla="*/ 2926252 h 4297852"/>
              <a:gd name="connsiteX6" fmla="*/ 6278990 w 8324031"/>
              <a:gd name="connsiteY6" fmla="*/ 4047649 h 4297852"/>
              <a:gd name="connsiteX7" fmla="*/ 5425258 w 8324031"/>
              <a:gd name="connsiteY7" fmla="*/ 4296544 h 4297852"/>
              <a:gd name="connsiteX8" fmla="*/ 124208 w 8324031"/>
              <a:gd name="connsiteY8" fmla="*/ 4297852 h 4297852"/>
              <a:gd name="connsiteX9" fmla="*/ 0 w 8324031"/>
              <a:gd name="connsiteY9" fmla="*/ 4173644 h 4297852"/>
              <a:gd name="connsiteX10" fmla="*/ 0 w 8324031"/>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4280"/>
              <a:gd name="connsiteY0" fmla="*/ 124208 h 4297852"/>
              <a:gd name="connsiteX1" fmla="*/ 124208 w 8324280"/>
              <a:gd name="connsiteY1" fmla="*/ 0 h 4297852"/>
              <a:gd name="connsiteX2" fmla="*/ 8187987 w 8324280"/>
              <a:gd name="connsiteY2" fmla="*/ 0 h 4297852"/>
              <a:gd name="connsiteX3" fmla="*/ 8312195 w 8324280"/>
              <a:gd name="connsiteY3" fmla="*/ 124208 h 4297852"/>
              <a:gd name="connsiteX4" fmla="*/ 8323993 w 8324280"/>
              <a:gd name="connsiteY4" fmla="*/ 2592617 h 4297852"/>
              <a:gd name="connsiteX5" fmla="*/ 8178462 w 8324280"/>
              <a:gd name="connsiteY5" fmla="*/ 2926252 h 4297852"/>
              <a:gd name="connsiteX6" fmla="*/ 6278990 w 8324280"/>
              <a:gd name="connsiteY6" fmla="*/ 4047649 h 4297852"/>
              <a:gd name="connsiteX7" fmla="*/ 5425258 w 8324280"/>
              <a:gd name="connsiteY7" fmla="*/ 4296544 h 4297852"/>
              <a:gd name="connsiteX8" fmla="*/ 124208 w 8324280"/>
              <a:gd name="connsiteY8" fmla="*/ 4297852 h 4297852"/>
              <a:gd name="connsiteX9" fmla="*/ 0 w 8324280"/>
              <a:gd name="connsiteY9" fmla="*/ 4173644 h 4297852"/>
              <a:gd name="connsiteX10" fmla="*/ 0 w 8324280"/>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03"/>
              <a:gd name="connsiteY0" fmla="*/ 124208 h 4297852"/>
              <a:gd name="connsiteX1" fmla="*/ 124208 w 8324003"/>
              <a:gd name="connsiteY1" fmla="*/ 0 h 4297852"/>
              <a:gd name="connsiteX2" fmla="*/ 8187987 w 8324003"/>
              <a:gd name="connsiteY2" fmla="*/ 0 h 4297852"/>
              <a:gd name="connsiteX3" fmla="*/ 8312195 w 8324003"/>
              <a:gd name="connsiteY3" fmla="*/ 124208 h 4297852"/>
              <a:gd name="connsiteX4" fmla="*/ 8323993 w 8324003"/>
              <a:gd name="connsiteY4" fmla="*/ 2592617 h 4297852"/>
              <a:gd name="connsiteX5" fmla="*/ 8178462 w 8324003"/>
              <a:gd name="connsiteY5" fmla="*/ 2926252 h 4297852"/>
              <a:gd name="connsiteX6" fmla="*/ 6278990 w 8324003"/>
              <a:gd name="connsiteY6" fmla="*/ 4047649 h 4297852"/>
              <a:gd name="connsiteX7" fmla="*/ 5425258 w 8324003"/>
              <a:gd name="connsiteY7" fmla="*/ 4296544 h 4297852"/>
              <a:gd name="connsiteX8" fmla="*/ 124208 w 8324003"/>
              <a:gd name="connsiteY8" fmla="*/ 4297852 h 4297852"/>
              <a:gd name="connsiteX9" fmla="*/ 0 w 8324003"/>
              <a:gd name="connsiteY9" fmla="*/ 4173644 h 4297852"/>
              <a:gd name="connsiteX10" fmla="*/ 0 w 8324003"/>
              <a:gd name="connsiteY10" fmla="*/ 124208 h 4297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24003" h="4297852">
                <a:moveTo>
                  <a:pt x="0" y="124208"/>
                </a:moveTo>
                <a:cubicBezTo>
                  <a:pt x="0" y="55610"/>
                  <a:pt x="55610" y="0"/>
                  <a:pt x="124208" y="0"/>
                </a:cubicBezTo>
                <a:lnTo>
                  <a:pt x="8187987" y="0"/>
                </a:lnTo>
                <a:cubicBezTo>
                  <a:pt x="8256585" y="0"/>
                  <a:pt x="8312195" y="55610"/>
                  <a:pt x="8312195" y="124208"/>
                </a:cubicBezTo>
                <a:cubicBezTo>
                  <a:pt x="8312195" y="1474020"/>
                  <a:pt x="8323993" y="1242805"/>
                  <a:pt x="8323993" y="2592617"/>
                </a:cubicBezTo>
                <a:cubicBezTo>
                  <a:pt x="8323993" y="2661215"/>
                  <a:pt x="8328023" y="2814333"/>
                  <a:pt x="8178462" y="2926252"/>
                </a:cubicBezTo>
                <a:lnTo>
                  <a:pt x="6278990" y="4047649"/>
                </a:lnTo>
                <a:cubicBezTo>
                  <a:pt x="5949169" y="4268727"/>
                  <a:pt x="5700310" y="4301685"/>
                  <a:pt x="5425258" y="4296544"/>
                </a:cubicBezTo>
                <a:lnTo>
                  <a:pt x="124208" y="4297852"/>
                </a:lnTo>
                <a:cubicBezTo>
                  <a:pt x="55610" y="4297852"/>
                  <a:pt x="0" y="4242242"/>
                  <a:pt x="0" y="4173644"/>
                </a:cubicBezTo>
                <a:lnTo>
                  <a:pt x="0" y="124208"/>
                </a:lnTo>
                <a:close/>
              </a:path>
            </a:pathLst>
          </a:custGeom>
          <a:gradFill>
            <a:gsLst>
              <a:gs pos="44000">
                <a:schemeClr val="tx2"/>
              </a:gs>
              <a:gs pos="100000">
                <a:schemeClr val="tx2">
                  <a:lumMod val="60000"/>
                  <a:lumOff val="40000"/>
                </a:schemeClr>
              </a:gs>
            </a:gsLst>
            <a:lin ang="0" scaled="1"/>
          </a:gradFill>
          <a:ln w="19050">
            <a:solidFill>
              <a:schemeClr val="bg1"/>
            </a:solidFill>
          </a:ln>
        </p:spPr>
        <p:txBody>
          <a:bodyPr lIns="288000" tIns="288000" bIns="0" anchor="t" anchorCtr="0">
            <a:normAutofit/>
          </a:bodyPr>
          <a:lstStyle>
            <a:lvl1pPr algn="l">
              <a:lnSpc>
                <a:spcPct val="90000"/>
              </a:lnSpc>
              <a:defRPr sz="5400" b="1" cap="none" baseline="0">
                <a:solidFill>
                  <a:schemeClr val="bg1"/>
                </a:solidFill>
              </a:defRPr>
            </a:lvl1pPr>
          </a:lstStyle>
          <a:p>
            <a:r>
              <a:rPr lang="en-GB" noProof="0" smtClean="0"/>
              <a:t>01. (Add section)</a:t>
            </a:r>
            <a:endParaRPr lang="en-GB" noProof="0"/>
          </a:p>
        </p:txBody>
      </p:sp>
      <p:sp>
        <p:nvSpPr>
          <p:cNvPr id="19" name="Text Placeholder 28"/>
          <p:cNvSpPr>
            <a:spLocks noGrp="1"/>
          </p:cNvSpPr>
          <p:nvPr>
            <p:ph type="body" sz="quarter" idx="13"/>
          </p:nvPr>
        </p:nvSpPr>
        <p:spPr>
          <a:xfrm>
            <a:off x="554046" y="2629632"/>
            <a:ext cx="8035925" cy="477485"/>
          </a:xfrm>
        </p:spPr>
        <p:txBody>
          <a:bodyPr/>
          <a:lstStyle>
            <a:lvl1pPr marL="0" indent="0">
              <a:buNone/>
              <a:defRPr sz="16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x-none" noProof="0" smtClean="0"/>
              <a:t>Click to edit Master text styles</a:t>
            </a:r>
          </a:p>
        </p:txBody>
      </p:sp>
      <p:sp>
        <p:nvSpPr>
          <p:cNvPr id="20" name="Text Placeholder 28"/>
          <p:cNvSpPr>
            <a:spLocks noGrp="1"/>
          </p:cNvSpPr>
          <p:nvPr>
            <p:ph type="body" sz="quarter" idx="15"/>
          </p:nvPr>
        </p:nvSpPr>
        <p:spPr>
          <a:xfrm>
            <a:off x="554046" y="2075296"/>
            <a:ext cx="8035925" cy="477485"/>
          </a:xfrm>
        </p:spPr>
        <p:txBody>
          <a:bodyPr anchor="b" anchorCtr="0"/>
          <a:lstStyle>
            <a:lvl1pPr marL="0" indent="0">
              <a:buNone/>
              <a:defRPr sz="2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x-none" noProof="0" smtClean="0"/>
              <a:t>Click to edit Master text styles</a:t>
            </a:r>
          </a:p>
        </p:txBody>
      </p:sp>
      <p:sp>
        <p:nvSpPr>
          <p:cNvPr id="9" name="Date Placeholder 2"/>
          <p:cNvSpPr>
            <a:spLocks noGrp="1"/>
          </p:cNvSpPr>
          <p:nvPr>
            <p:ph type="dt" sz="half" idx="10"/>
          </p:nvPr>
        </p:nvSpPr>
        <p:spPr>
          <a:xfrm>
            <a:off x="1970322" y="4886791"/>
            <a:ext cx="2269191" cy="132608"/>
          </a:xfrm>
        </p:spPr>
        <p:txBody>
          <a:bodyPr/>
          <a:lstStyle/>
          <a:p>
            <a:endParaRPr lang="en-GB" noProof="0" dirty="0"/>
          </a:p>
        </p:txBody>
      </p:sp>
      <p:sp>
        <p:nvSpPr>
          <p:cNvPr id="14" name="Footer Placeholder 3"/>
          <p:cNvSpPr>
            <a:spLocks noGrp="1"/>
          </p:cNvSpPr>
          <p:nvPr>
            <p:ph type="ftr" sz="quarter" idx="11"/>
          </p:nvPr>
        </p:nvSpPr>
        <p:spPr>
          <a:xfrm>
            <a:off x="554189" y="4886791"/>
            <a:ext cx="1416133" cy="132608"/>
          </a:xfrm>
        </p:spPr>
        <p:txBody>
          <a:bodyPr/>
          <a:lstStyle/>
          <a:p>
            <a:r>
              <a:rPr lang="en-GB" noProof="0" dirty="0" smtClean="0"/>
              <a:t>© DHI</a:t>
            </a:r>
            <a:endParaRPr lang="en-GB" noProof="0" dirty="0"/>
          </a:p>
        </p:txBody>
      </p:sp>
      <p:sp>
        <p:nvSpPr>
          <p:cNvPr id="15" name="Slide Number Placeholder 4"/>
          <p:cNvSpPr>
            <a:spLocks noGrp="1"/>
          </p:cNvSpPr>
          <p:nvPr>
            <p:ph type="sldNum" sz="quarter" idx="12"/>
          </p:nvPr>
        </p:nvSpPr>
        <p:spPr>
          <a:xfrm>
            <a:off x="4239513" y="4886791"/>
            <a:ext cx="516591" cy="132608"/>
          </a:xfrm>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5600" y="4104000"/>
            <a:ext cx="1355040" cy="760651"/>
          </a:xfrm>
          <a:prstGeom prst="rect">
            <a:avLst/>
          </a:prstGeom>
        </p:spPr>
      </p:pic>
    </p:spTree>
    <p:extLst>
      <p:ext uri="{BB962C8B-B14F-4D97-AF65-F5344CB8AC3E}">
        <p14:creationId xmlns:p14="http://schemas.microsoft.com/office/powerpoint/2010/main" val="2595110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Divider C ">
    <p:bg>
      <p:bgPr>
        <a:solidFill>
          <a:schemeClr val="bg1"/>
        </a:solidFill>
        <a:effectLst/>
      </p:bgPr>
    </p:bg>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278817" y="300335"/>
            <a:ext cx="8586383" cy="4436847"/>
          </a:xfrm>
          <a:custGeom>
            <a:avLst/>
            <a:gdLst>
              <a:gd name="connsiteX0" fmla="*/ 0 w 8312195"/>
              <a:gd name="connsiteY0" fmla="*/ 124208 h 4297852"/>
              <a:gd name="connsiteX1" fmla="*/ 124208 w 8312195"/>
              <a:gd name="connsiteY1" fmla="*/ 0 h 4297852"/>
              <a:gd name="connsiteX2" fmla="*/ 8187987 w 8312195"/>
              <a:gd name="connsiteY2" fmla="*/ 0 h 4297852"/>
              <a:gd name="connsiteX3" fmla="*/ 8312195 w 8312195"/>
              <a:gd name="connsiteY3" fmla="*/ 124208 h 4297852"/>
              <a:gd name="connsiteX4" fmla="*/ 8312195 w 8312195"/>
              <a:gd name="connsiteY4" fmla="*/ 4173644 h 4297852"/>
              <a:gd name="connsiteX5" fmla="*/ 8187987 w 8312195"/>
              <a:gd name="connsiteY5" fmla="*/ 4297852 h 4297852"/>
              <a:gd name="connsiteX6" fmla="*/ 124208 w 8312195"/>
              <a:gd name="connsiteY6" fmla="*/ 4297852 h 4297852"/>
              <a:gd name="connsiteX7" fmla="*/ 0 w 8312195"/>
              <a:gd name="connsiteY7" fmla="*/ 4173644 h 4297852"/>
              <a:gd name="connsiteX8" fmla="*/ 0 w 8312195"/>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124208 w 8323993"/>
              <a:gd name="connsiteY6" fmla="*/ 4297852 h 4297852"/>
              <a:gd name="connsiteX7" fmla="*/ 0 w 8323993"/>
              <a:gd name="connsiteY7" fmla="*/ 4173644 h 4297852"/>
              <a:gd name="connsiteX8" fmla="*/ 0 w 8323993"/>
              <a:gd name="connsiteY8"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5891983 w 8323993"/>
              <a:gd name="connsiteY6" fmla="*/ 4294163 h 4297852"/>
              <a:gd name="connsiteX7" fmla="*/ 124208 w 8323993"/>
              <a:gd name="connsiteY7" fmla="*/ 4297852 h 4297852"/>
              <a:gd name="connsiteX8" fmla="*/ 0 w 8323993"/>
              <a:gd name="connsiteY8" fmla="*/ 4173644 h 4297852"/>
              <a:gd name="connsiteX9" fmla="*/ 0 w 8323993"/>
              <a:gd name="connsiteY9" fmla="*/ 124208 h 429785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891983 w 8323993"/>
              <a:gd name="connsiteY7" fmla="*/ 4294163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008539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300062"/>
              <a:gd name="connsiteX1" fmla="*/ 124208 w 8323993"/>
              <a:gd name="connsiteY1" fmla="*/ 0 h 4300062"/>
              <a:gd name="connsiteX2" fmla="*/ 8187987 w 8323993"/>
              <a:gd name="connsiteY2" fmla="*/ 0 h 4300062"/>
              <a:gd name="connsiteX3" fmla="*/ 8312195 w 8323993"/>
              <a:gd name="connsiteY3" fmla="*/ 124208 h 4300062"/>
              <a:gd name="connsiteX4" fmla="*/ 8323993 w 8323993"/>
              <a:gd name="connsiteY4" fmla="*/ 2592617 h 4300062"/>
              <a:gd name="connsiteX5" fmla="*/ 8187987 w 8323993"/>
              <a:gd name="connsiteY5" fmla="*/ 4297852 h 4300062"/>
              <a:gd name="connsiteX6" fmla="*/ 6800484 w 8323993"/>
              <a:gd name="connsiteY6" fmla="*/ 4300062 h 4300062"/>
              <a:gd name="connsiteX7" fmla="*/ 5425258 w 8323993"/>
              <a:gd name="connsiteY7" fmla="*/ 4296544 h 4300062"/>
              <a:gd name="connsiteX8" fmla="*/ 124208 w 8323993"/>
              <a:gd name="connsiteY8" fmla="*/ 4297852 h 4300062"/>
              <a:gd name="connsiteX9" fmla="*/ 0 w 8323993"/>
              <a:gd name="connsiteY9" fmla="*/ 4173644 h 4300062"/>
              <a:gd name="connsiteX10" fmla="*/ 0 w 8323993"/>
              <a:gd name="connsiteY10" fmla="*/ 124208 h 430006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87987 w 8323993"/>
              <a:gd name="connsiteY5" fmla="*/ 42978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31"/>
              <a:gd name="connsiteY0" fmla="*/ 124208 h 4297852"/>
              <a:gd name="connsiteX1" fmla="*/ 124208 w 8324031"/>
              <a:gd name="connsiteY1" fmla="*/ 0 h 4297852"/>
              <a:gd name="connsiteX2" fmla="*/ 8187987 w 8324031"/>
              <a:gd name="connsiteY2" fmla="*/ 0 h 4297852"/>
              <a:gd name="connsiteX3" fmla="*/ 8312195 w 8324031"/>
              <a:gd name="connsiteY3" fmla="*/ 124208 h 4297852"/>
              <a:gd name="connsiteX4" fmla="*/ 8323993 w 8324031"/>
              <a:gd name="connsiteY4" fmla="*/ 2592617 h 4297852"/>
              <a:gd name="connsiteX5" fmla="*/ 8178462 w 8324031"/>
              <a:gd name="connsiteY5" fmla="*/ 2926252 h 4297852"/>
              <a:gd name="connsiteX6" fmla="*/ 6278990 w 8324031"/>
              <a:gd name="connsiteY6" fmla="*/ 4047649 h 4297852"/>
              <a:gd name="connsiteX7" fmla="*/ 5425258 w 8324031"/>
              <a:gd name="connsiteY7" fmla="*/ 4296544 h 4297852"/>
              <a:gd name="connsiteX8" fmla="*/ 124208 w 8324031"/>
              <a:gd name="connsiteY8" fmla="*/ 4297852 h 4297852"/>
              <a:gd name="connsiteX9" fmla="*/ 0 w 8324031"/>
              <a:gd name="connsiteY9" fmla="*/ 4173644 h 4297852"/>
              <a:gd name="connsiteX10" fmla="*/ 0 w 8324031"/>
              <a:gd name="connsiteY10" fmla="*/ 124208 h 4297852"/>
              <a:gd name="connsiteX0" fmla="*/ 0 w 8325333"/>
              <a:gd name="connsiteY0" fmla="*/ 124208 h 4297852"/>
              <a:gd name="connsiteX1" fmla="*/ 124208 w 8325333"/>
              <a:gd name="connsiteY1" fmla="*/ 0 h 4297852"/>
              <a:gd name="connsiteX2" fmla="*/ 8187987 w 8325333"/>
              <a:gd name="connsiteY2" fmla="*/ 0 h 4297852"/>
              <a:gd name="connsiteX3" fmla="*/ 8312195 w 8325333"/>
              <a:gd name="connsiteY3" fmla="*/ 124208 h 4297852"/>
              <a:gd name="connsiteX4" fmla="*/ 8323993 w 8325333"/>
              <a:gd name="connsiteY4" fmla="*/ 2592617 h 4297852"/>
              <a:gd name="connsiteX5" fmla="*/ 8178462 w 8325333"/>
              <a:gd name="connsiteY5" fmla="*/ 2926252 h 4297852"/>
              <a:gd name="connsiteX6" fmla="*/ 6278990 w 8325333"/>
              <a:gd name="connsiteY6" fmla="*/ 4047649 h 4297852"/>
              <a:gd name="connsiteX7" fmla="*/ 5425258 w 8325333"/>
              <a:gd name="connsiteY7" fmla="*/ 4296544 h 4297852"/>
              <a:gd name="connsiteX8" fmla="*/ 124208 w 8325333"/>
              <a:gd name="connsiteY8" fmla="*/ 4297852 h 4297852"/>
              <a:gd name="connsiteX9" fmla="*/ 0 w 8325333"/>
              <a:gd name="connsiteY9" fmla="*/ 4173644 h 4297852"/>
              <a:gd name="connsiteX10" fmla="*/ 0 w 8325333"/>
              <a:gd name="connsiteY10" fmla="*/ 124208 h 4297852"/>
              <a:gd name="connsiteX0" fmla="*/ 0 w 8324280"/>
              <a:gd name="connsiteY0" fmla="*/ 124208 h 4297852"/>
              <a:gd name="connsiteX1" fmla="*/ 124208 w 8324280"/>
              <a:gd name="connsiteY1" fmla="*/ 0 h 4297852"/>
              <a:gd name="connsiteX2" fmla="*/ 8187987 w 8324280"/>
              <a:gd name="connsiteY2" fmla="*/ 0 h 4297852"/>
              <a:gd name="connsiteX3" fmla="*/ 8312195 w 8324280"/>
              <a:gd name="connsiteY3" fmla="*/ 124208 h 4297852"/>
              <a:gd name="connsiteX4" fmla="*/ 8323993 w 8324280"/>
              <a:gd name="connsiteY4" fmla="*/ 2592617 h 4297852"/>
              <a:gd name="connsiteX5" fmla="*/ 8178462 w 8324280"/>
              <a:gd name="connsiteY5" fmla="*/ 2926252 h 4297852"/>
              <a:gd name="connsiteX6" fmla="*/ 6278990 w 8324280"/>
              <a:gd name="connsiteY6" fmla="*/ 4047649 h 4297852"/>
              <a:gd name="connsiteX7" fmla="*/ 5425258 w 8324280"/>
              <a:gd name="connsiteY7" fmla="*/ 4296544 h 4297852"/>
              <a:gd name="connsiteX8" fmla="*/ 124208 w 8324280"/>
              <a:gd name="connsiteY8" fmla="*/ 4297852 h 4297852"/>
              <a:gd name="connsiteX9" fmla="*/ 0 w 8324280"/>
              <a:gd name="connsiteY9" fmla="*/ 4173644 h 4297852"/>
              <a:gd name="connsiteX10" fmla="*/ 0 w 8324280"/>
              <a:gd name="connsiteY10" fmla="*/ 124208 h 4297852"/>
              <a:gd name="connsiteX0" fmla="*/ 0 w 8323993"/>
              <a:gd name="connsiteY0" fmla="*/ 124208 h 4297852"/>
              <a:gd name="connsiteX1" fmla="*/ 124208 w 8323993"/>
              <a:gd name="connsiteY1" fmla="*/ 0 h 4297852"/>
              <a:gd name="connsiteX2" fmla="*/ 8187987 w 8323993"/>
              <a:gd name="connsiteY2" fmla="*/ 0 h 4297852"/>
              <a:gd name="connsiteX3" fmla="*/ 8312195 w 8323993"/>
              <a:gd name="connsiteY3" fmla="*/ 124208 h 4297852"/>
              <a:gd name="connsiteX4" fmla="*/ 8323993 w 8323993"/>
              <a:gd name="connsiteY4" fmla="*/ 2592617 h 4297852"/>
              <a:gd name="connsiteX5" fmla="*/ 8178462 w 8323993"/>
              <a:gd name="connsiteY5" fmla="*/ 2926252 h 4297852"/>
              <a:gd name="connsiteX6" fmla="*/ 6278990 w 8323993"/>
              <a:gd name="connsiteY6" fmla="*/ 4047649 h 4297852"/>
              <a:gd name="connsiteX7" fmla="*/ 5425258 w 8323993"/>
              <a:gd name="connsiteY7" fmla="*/ 4296544 h 4297852"/>
              <a:gd name="connsiteX8" fmla="*/ 124208 w 8323993"/>
              <a:gd name="connsiteY8" fmla="*/ 4297852 h 4297852"/>
              <a:gd name="connsiteX9" fmla="*/ 0 w 8323993"/>
              <a:gd name="connsiteY9" fmla="*/ 4173644 h 4297852"/>
              <a:gd name="connsiteX10" fmla="*/ 0 w 8323993"/>
              <a:gd name="connsiteY10" fmla="*/ 124208 h 4297852"/>
              <a:gd name="connsiteX0" fmla="*/ 0 w 8324003"/>
              <a:gd name="connsiteY0" fmla="*/ 124208 h 4297852"/>
              <a:gd name="connsiteX1" fmla="*/ 124208 w 8324003"/>
              <a:gd name="connsiteY1" fmla="*/ 0 h 4297852"/>
              <a:gd name="connsiteX2" fmla="*/ 8187987 w 8324003"/>
              <a:gd name="connsiteY2" fmla="*/ 0 h 4297852"/>
              <a:gd name="connsiteX3" fmla="*/ 8312195 w 8324003"/>
              <a:gd name="connsiteY3" fmla="*/ 124208 h 4297852"/>
              <a:gd name="connsiteX4" fmla="*/ 8323993 w 8324003"/>
              <a:gd name="connsiteY4" fmla="*/ 2592617 h 4297852"/>
              <a:gd name="connsiteX5" fmla="*/ 8178462 w 8324003"/>
              <a:gd name="connsiteY5" fmla="*/ 2926252 h 4297852"/>
              <a:gd name="connsiteX6" fmla="*/ 6278990 w 8324003"/>
              <a:gd name="connsiteY6" fmla="*/ 4047649 h 4297852"/>
              <a:gd name="connsiteX7" fmla="*/ 5425258 w 8324003"/>
              <a:gd name="connsiteY7" fmla="*/ 4296544 h 4297852"/>
              <a:gd name="connsiteX8" fmla="*/ 124208 w 8324003"/>
              <a:gd name="connsiteY8" fmla="*/ 4297852 h 4297852"/>
              <a:gd name="connsiteX9" fmla="*/ 0 w 8324003"/>
              <a:gd name="connsiteY9" fmla="*/ 4173644 h 4297852"/>
              <a:gd name="connsiteX10" fmla="*/ 0 w 8324003"/>
              <a:gd name="connsiteY10" fmla="*/ 124208 h 4297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24003" h="4297852">
                <a:moveTo>
                  <a:pt x="0" y="124208"/>
                </a:moveTo>
                <a:cubicBezTo>
                  <a:pt x="0" y="55610"/>
                  <a:pt x="55610" y="0"/>
                  <a:pt x="124208" y="0"/>
                </a:cubicBezTo>
                <a:lnTo>
                  <a:pt x="8187987" y="0"/>
                </a:lnTo>
                <a:cubicBezTo>
                  <a:pt x="8256585" y="0"/>
                  <a:pt x="8312195" y="55610"/>
                  <a:pt x="8312195" y="124208"/>
                </a:cubicBezTo>
                <a:cubicBezTo>
                  <a:pt x="8312195" y="1474020"/>
                  <a:pt x="8323993" y="1242805"/>
                  <a:pt x="8323993" y="2592617"/>
                </a:cubicBezTo>
                <a:cubicBezTo>
                  <a:pt x="8323993" y="2661215"/>
                  <a:pt x="8328023" y="2814333"/>
                  <a:pt x="8178462" y="2926252"/>
                </a:cubicBezTo>
                <a:lnTo>
                  <a:pt x="6278990" y="4047649"/>
                </a:lnTo>
                <a:cubicBezTo>
                  <a:pt x="5949169" y="4268727"/>
                  <a:pt x="5700310" y="4301685"/>
                  <a:pt x="5425258" y="4296544"/>
                </a:cubicBezTo>
                <a:lnTo>
                  <a:pt x="124208" y="4297852"/>
                </a:lnTo>
                <a:cubicBezTo>
                  <a:pt x="55610" y="4297852"/>
                  <a:pt x="0" y="4242242"/>
                  <a:pt x="0" y="4173644"/>
                </a:cubicBezTo>
                <a:lnTo>
                  <a:pt x="0" y="124208"/>
                </a:lnTo>
                <a:close/>
              </a:path>
            </a:pathLst>
          </a:custGeom>
          <a:gradFill>
            <a:gsLst>
              <a:gs pos="44000">
                <a:schemeClr val="accent4"/>
              </a:gs>
              <a:gs pos="100000">
                <a:schemeClr val="accent4">
                  <a:lumMod val="40000"/>
                  <a:lumOff val="60000"/>
                </a:schemeClr>
              </a:gs>
            </a:gsLst>
            <a:lin ang="0" scaled="1"/>
          </a:gradFill>
          <a:ln w="19050">
            <a:solidFill>
              <a:schemeClr val="bg1"/>
            </a:solidFill>
          </a:ln>
        </p:spPr>
        <p:txBody>
          <a:bodyPr lIns="288000" tIns="288000" bIns="0" anchor="t" anchorCtr="0">
            <a:normAutofit/>
          </a:bodyPr>
          <a:lstStyle>
            <a:lvl1pPr algn="l">
              <a:lnSpc>
                <a:spcPct val="90000"/>
              </a:lnSpc>
              <a:defRPr sz="5400" b="1" cap="none" baseline="0">
                <a:solidFill>
                  <a:schemeClr val="bg1"/>
                </a:solidFill>
              </a:defRPr>
            </a:lvl1pPr>
          </a:lstStyle>
          <a:p>
            <a:r>
              <a:rPr lang="en-GB" noProof="0" smtClean="0"/>
              <a:t>01. (Add section)</a:t>
            </a:r>
            <a:endParaRPr lang="en-GB" noProof="0"/>
          </a:p>
        </p:txBody>
      </p:sp>
      <p:sp>
        <p:nvSpPr>
          <p:cNvPr id="19" name="Text Placeholder 28"/>
          <p:cNvSpPr>
            <a:spLocks noGrp="1"/>
          </p:cNvSpPr>
          <p:nvPr>
            <p:ph type="body" sz="quarter" idx="13"/>
          </p:nvPr>
        </p:nvSpPr>
        <p:spPr>
          <a:xfrm>
            <a:off x="554046" y="2629632"/>
            <a:ext cx="8035925" cy="477485"/>
          </a:xfrm>
        </p:spPr>
        <p:txBody>
          <a:bodyPr/>
          <a:lstStyle>
            <a:lvl1pPr marL="0" indent="0">
              <a:buNone/>
              <a:defRPr sz="16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x-none" noProof="0" smtClean="0"/>
              <a:t>Click to edit Master text styles</a:t>
            </a:r>
          </a:p>
        </p:txBody>
      </p:sp>
      <p:sp>
        <p:nvSpPr>
          <p:cNvPr id="20" name="Text Placeholder 28"/>
          <p:cNvSpPr>
            <a:spLocks noGrp="1"/>
          </p:cNvSpPr>
          <p:nvPr>
            <p:ph type="body" sz="quarter" idx="15"/>
          </p:nvPr>
        </p:nvSpPr>
        <p:spPr>
          <a:xfrm>
            <a:off x="554046" y="2075296"/>
            <a:ext cx="8035925" cy="477485"/>
          </a:xfrm>
        </p:spPr>
        <p:txBody>
          <a:bodyPr anchor="b" anchorCtr="0"/>
          <a:lstStyle>
            <a:lvl1pPr marL="0" indent="0">
              <a:buNone/>
              <a:defRPr sz="2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x-none" noProof="0" smtClean="0"/>
              <a:t>Click to edit Master text styles</a:t>
            </a:r>
          </a:p>
        </p:txBody>
      </p:sp>
      <p:sp>
        <p:nvSpPr>
          <p:cNvPr id="9" name="Date Placeholder 2"/>
          <p:cNvSpPr>
            <a:spLocks noGrp="1"/>
          </p:cNvSpPr>
          <p:nvPr>
            <p:ph type="dt" sz="half" idx="10"/>
          </p:nvPr>
        </p:nvSpPr>
        <p:spPr>
          <a:xfrm>
            <a:off x="1970322" y="4886791"/>
            <a:ext cx="2269191" cy="132608"/>
          </a:xfrm>
        </p:spPr>
        <p:txBody>
          <a:bodyPr/>
          <a:lstStyle/>
          <a:p>
            <a:endParaRPr lang="en-GB" noProof="0" dirty="0"/>
          </a:p>
        </p:txBody>
      </p:sp>
      <p:sp>
        <p:nvSpPr>
          <p:cNvPr id="14" name="Footer Placeholder 3"/>
          <p:cNvSpPr>
            <a:spLocks noGrp="1"/>
          </p:cNvSpPr>
          <p:nvPr>
            <p:ph type="ftr" sz="quarter" idx="11"/>
          </p:nvPr>
        </p:nvSpPr>
        <p:spPr>
          <a:xfrm>
            <a:off x="554189" y="4886791"/>
            <a:ext cx="1416133" cy="132608"/>
          </a:xfrm>
        </p:spPr>
        <p:txBody>
          <a:bodyPr/>
          <a:lstStyle/>
          <a:p>
            <a:r>
              <a:rPr lang="en-GB" noProof="0" dirty="0" smtClean="0"/>
              <a:t>© DHI</a:t>
            </a:r>
            <a:endParaRPr lang="en-GB" noProof="0" dirty="0"/>
          </a:p>
        </p:txBody>
      </p:sp>
      <p:sp>
        <p:nvSpPr>
          <p:cNvPr id="15" name="Slide Number Placeholder 4"/>
          <p:cNvSpPr>
            <a:spLocks noGrp="1"/>
          </p:cNvSpPr>
          <p:nvPr>
            <p:ph type="sldNum" sz="quarter" idx="12"/>
          </p:nvPr>
        </p:nvSpPr>
        <p:spPr>
          <a:xfrm>
            <a:off x="4239513" y="4886791"/>
            <a:ext cx="516591" cy="132608"/>
          </a:xfrm>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5600" y="4104000"/>
            <a:ext cx="1355040" cy="760651"/>
          </a:xfrm>
          <a:prstGeom prst="rect">
            <a:avLst/>
          </a:prstGeom>
        </p:spPr>
      </p:pic>
    </p:spTree>
    <p:extLst>
      <p:ext uri="{BB962C8B-B14F-4D97-AF65-F5344CB8AC3E}">
        <p14:creationId xmlns:p14="http://schemas.microsoft.com/office/powerpoint/2010/main" val="4041885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x-none" noProof="0" smtClean="0"/>
              <a:t>Click to edit Master title style</a:t>
            </a:r>
            <a:endParaRPr lang="en-GB" noProof="0"/>
          </a:p>
        </p:txBody>
      </p:sp>
      <p:sp>
        <p:nvSpPr>
          <p:cNvPr id="8" name="Date Placeholder 2"/>
          <p:cNvSpPr>
            <a:spLocks noGrp="1"/>
          </p:cNvSpPr>
          <p:nvPr>
            <p:ph type="dt" sz="half" idx="10"/>
          </p:nvPr>
        </p:nvSpPr>
        <p:spPr>
          <a:xfrm>
            <a:off x="1970322" y="4886791"/>
            <a:ext cx="2269191" cy="132608"/>
          </a:xfrm>
        </p:spPr>
        <p:txBody>
          <a:bodyPr/>
          <a:lstStyle/>
          <a:p>
            <a:endParaRPr lang="en-GB" noProof="0" dirty="0"/>
          </a:p>
        </p:txBody>
      </p:sp>
      <p:sp>
        <p:nvSpPr>
          <p:cNvPr id="9" name="Footer Placeholder 3"/>
          <p:cNvSpPr>
            <a:spLocks noGrp="1"/>
          </p:cNvSpPr>
          <p:nvPr>
            <p:ph type="ftr" sz="quarter" idx="11"/>
          </p:nvPr>
        </p:nvSpPr>
        <p:spPr>
          <a:xfrm>
            <a:off x="554189" y="4886791"/>
            <a:ext cx="1416133" cy="132608"/>
          </a:xfrm>
        </p:spPr>
        <p:txBody>
          <a:bodyPr/>
          <a:lstStyle/>
          <a:p>
            <a:r>
              <a:rPr lang="en-GB" noProof="0" dirty="0" smtClean="0"/>
              <a:t>© DHI</a:t>
            </a:r>
            <a:endParaRPr lang="en-GB" noProof="0" dirty="0"/>
          </a:p>
        </p:txBody>
      </p:sp>
      <p:sp>
        <p:nvSpPr>
          <p:cNvPr id="10" name="Slide Number Placeholder 4"/>
          <p:cNvSpPr>
            <a:spLocks noGrp="1"/>
          </p:cNvSpPr>
          <p:nvPr>
            <p:ph type="sldNum" sz="quarter" idx="12"/>
          </p:nvPr>
        </p:nvSpPr>
        <p:spPr>
          <a:xfrm>
            <a:off x="4239513" y="4886791"/>
            <a:ext cx="516591" cy="132608"/>
          </a:xfrm>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11" name="Content Placeholder 6"/>
          <p:cNvSpPr>
            <a:spLocks noGrp="1"/>
          </p:cNvSpPr>
          <p:nvPr>
            <p:ph sz="quarter" idx="13"/>
          </p:nvPr>
        </p:nvSpPr>
        <p:spPr>
          <a:xfrm>
            <a:off x="554046" y="1192307"/>
            <a:ext cx="8035925" cy="3092823"/>
          </a:xfrm>
        </p:spPr>
        <p:txBody>
          <a:bodyPr/>
          <a:lstStyle>
            <a:lvl1pPr marL="270000" indent="-270000">
              <a:buFont typeface="Arial" pitchFamily="34" charset="0"/>
              <a:buChar char="•"/>
              <a:defRPr>
                <a:solidFill>
                  <a:schemeClr val="accent3"/>
                </a:solidFill>
              </a:defRPr>
            </a:lvl1pPr>
            <a:lvl2pPr marL="540000" indent="-270000">
              <a:buFont typeface="Arial" pitchFamily="34" charset="0"/>
              <a:buChar char="−"/>
              <a:defRPr>
                <a:solidFill>
                  <a:schemeClr val="accent3"/>
                </a:solidFill>
              </a:defRPr>
            </a:lvl2pPr>
            <a:lvl3pPr marL="810000" indent="-270000">
              <a:buFont typeface="Arial" pitchFamily="34" charset="0"/>
              <a:buChar char="•"/>
              <a:defRPr>
                <a:solidFill>
                  <a:schemeClr val="accent3"/>
                </a:solidFill>
              </a:defRPr>
            </a:lvl3pPr>
            <a:lvl4pPr marL="1080000" indent="-270000">
              <a:buFont typeface="Arial" pitchFamily="34" charset="0"/>
              <a:buChar char="−"/>
              <a:defRPr>
                <a:solidFill>
                  <a:schemeClr val="accent3"/>
                </a:solidFill>
              </a:defRPr>
            </a:lvl4pPr>
            <a:lvl5pPr marL="1350000" indent="-270000">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Tree>
    <p:extLst>
      <p:ext uri="{BB962C8B-B14F-4D97-AF65-F5344CB8AC3E}">
        <p14:creationId xmlns:p14="http://schemas.microsoft.com/office/powerpoint/2010/main" val="3146727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noProof="0" smtClean="0"/>
              <a:t>Click to edit Master title style</a:t>
            </a:r>
            <a:endParaRPr lang="en-GB" noProof="0" dirty="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9" name="Rectangle 8"/>
          <p:cNvSpPr/>
          <p:nvPr userDrawn="1"/>
        </p:nvSpPr>
        <p:spPr>
          <a:xfrm flipV="1">
            <a:off x="0" y="5086512"/>
            <a:ext cx="9144000" cy="56988"/>
          </a:xfrm>
          <a:prstGeom prst="rect">
            <a:avLst/>
          </a:prstGeom>
          <a:gradFill flip="none" rotWithShape="1">
            <a:gsLst>
              <a:gs pos="44000">
                <a:schemeClr val="tx2"/>
              </a:gs>
              <a:gs pos="100000">
                <a:schemeClr val="tx2">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8" name="Content Placeholder 6"/>
          <p:cNvSpPr>
            <a:spLocks noGrp="1"/>
          </p:cNvSpPr>
          <p:nvPr>
            <p:ph sz="quarter" idx="13"/>
          </p:nvPr>
        </p:nvSpPr>
        <p:spPr>
          <a:xfrm>
            <a:off x="554046" y="1192307"/>
            <a:ext cx="8035925" cy="3092823"/>
          </a:xfrm>
        </p:spPr>
        <p:txBody>
          <a:bodyPr/>
          <a:lstStyle>
            <a:lvl1pPr marL="270000" indent="-270000">
              <a:buFont typeface="Arial" pitchFamily="34" charset="0"/>
              <a:buChar char="•"/>
              <a:defRPr>
                <a:solidFill>
                  <a:schemeClr val="accent3"/>
                </a:solidFill>
              </a:defRPr>
            </a:lvl1pPr>
            <a:lvl2pPr marL="540000" indent="-270000">
              <a:buFont typeface="Arial" pitchFamily="34" charset="0"/>
              <a:buChar char="−"/>
              <a:defRPr>
                <a:solidFill>
                  <a:schemeClr val="accent3"/>
                </a:solidFill>
              </a:defRPr>
            </a:lvl2pPr>
            <a:lvl3pPr marL="810000" indent="-270000">
              <a:buFont typeface="Arial" pitchFamily="34" charset="0"/>
              <a:buChar char="•"/>
              <a:defRPr>
                <a:solidFill>
                  <a:schemeClr val="accent3"/>
                </a:solidFill>
              </a:defRPr>
            </a:lvl3pPr>
            <a:lvl4pPr marL="1080000" indent="-270000">
              <a:buFont typeface="Arial" pitchFamily="34" charset="0"/>
              <a:buChar char="−"/>
              <a:defRPr>
                <a:solidFill>
                  <a:schemeClr val="accent3"/>
                </a:solidFill>
              </a:defRPr>
            </a:lvl4pPr>
            <a:lvl5pPr marL="1350000" indent="-270000">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Tree>
    <p:extLst>
      <p:ext uri="{BB962C8B-B14F-4D97-AF65-F5344CB8AC3E}">
        <p14:creationId xmlns:p14="http://schemas.microsoft.com/office/powerpoint/2010/main" val="11650066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noProof="0" smtClean="0"/>
              <a:t>Click to edit Master title style</a:t>
            </a:r>
            <a:endParaRPr lang="en-GB" noProof="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r>
              <a:rPr lang="en-GB" noProof="0" dirty="0" smtClean="0"/>
              <a:t>© DHI</a:t>
            </a:r>
            <a:endParaRPr lang="en-GB" noProof="0" dirty="0"/>
          </a:p>
        </p:txBody>
      </p:sp>
      <p:sp>
        <p:nvSpPr>
          <p:cNvPr id="5" name="Slide Number Placeholder 4"/>
          <p:cNvSpPr>
            <a:spLocks noGrp="1"/>
          </p:cNvSpPr>
          <p:nvPr>
            <p:ph type="sldNum" sz="quarter" idx="12"/>
          </p:nvPr>
        </p:nvSpPr>
        <p:spPr/>
        <p:txBody>
          <a:bodyPr/>
          <a:lstStyle/>
          <a:p>
            <a:r>
              <a:rPr lang="en-GB" noProof="0" dirty="0" smtClean="0"/>
              <a:t>#</a:t>
            </a:r>
            <a:fld id="{EC98167B-91FF-498B-85F5-63F1D9402506}" type="slidenum">
              <a:rPr lang="en-GB" noProof="0" smtClean="0"/>
              <a:pPr/>
              <a:t>‹#›</a:t>
            </a:fld>
            <a:r>
              <a:rPr lang="en-GB" noProof="0" dirty="0" smtClean="0"/>
              <a:t>  </a:t>
            </a:r>
            <a:endParaRPr lang="en-GB" noProof="0" dirty="0"/>
          </a:p>
        </p:txBody>
      </p:sp>
      <p:sp>
        <p:nvSpPr>
          <p:cNvPr id="9" name="Rectangle 8"/>
          <p:cNvSpPr/>
          <p:nvPr userDrawn="1"/>
        </p:nvSpPr>
        <p:spPr>
          <a:xfrm flipV="1">
            <a:off x="0" y="5086512"/>
            <a:ext cx="9144000" cy="56988"/>
          </a:xfrm>
          <a:prstGeom prst="rect">
            <a:avLst/>
          </a:prstGeom>
          <a:gradFill flip="none" rotWithShape="1">
            <a:gsLst>
              <a:gs pos="44000">
                <a:schemeClr val="accent4"/>
              </a:gs>
              <a:gs pos="100000">
                <a:schemeClr val="accent4">
                  <a:lumMod val="40000"/>
                  <a:lumOff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0" name="Content Placeholder 6"/>
          <p:cNvSpPr>
            <a:spLocks noGrp="1"/>
          </p:cNvSpPr>
          <p:nvPr>
            <p:ph sz="quarter" idx="13"/>
          </p:nvPr>
        </p:nvSpPr>
        <p:spPr>
          <a:xfrm>
            <a:off x="554046" y="1192307"/>
            <a:ext cx="8035925" cy="3092823"/>
          </a:xfrm>
        </p:spPr>
        <p:txBody>
          <a:bodyPr/>
          <a:lstStyle>
            <a:lvl1pPr marL="270000" indent="-270000">
              <a:buFont typeface="Arial" pitchFamily="34" charset="0"/>
              <a:buChar char="•"/>
              <a:defRPr>
                <a:solidFill>
                  <a:schemeClr val="accent3"/>
                </a:solidFill>
              </a:defRPr>
            </a:lvl1pPr>
            <a:lvl2pPr marL="540000" indent="-270000">
              <a:buFont typeface="Arial" pitchFamily="34" charset="0"/>
              <a:buChar char="−"/>
              <a:defRPr>
                <a:solidFill>
                  <a:schemeClr val="accent3"/>
                </a:solidFill>
              </a:defRPr>
            </a:lvl2pPr>
            <a:lvl3pPr marL="810000" indent="-270000">
              <a:buFont typeface="Arial" pitchFamily="34" charset="0"/>
              <a:buChar char="•"/>
              <a:defRPr>
                <a:solidFill>
                  <a:schemeClr val="accent3"/>
                </a:solidFill>
              </a:defRPr>
            </a:lvl3pPr>
            <a:lvl4pPr marL="1080000" indent="-270000">
              <a:buFont typeface="Arial" pitchFamily="34" charset="0"/>
              <a:buChar char="−"/>
              <a:defRPr>
                <a:solidFill>
                  <a:schemeClr val="accent3"/>
                </a:solidFill>
              </a:defRPr>
            </a:lvl4pPr>
            <a:lvl5pPr marL="1350000" indent="-270000">
              <a:defRPr>
                <a:solidFill>
                  <a:schemeClr val="accent3"/>
                </a:solidFill>
              </a:defRPr>
            </a:lvl5p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Tree>
    <p:extLst>
      <p:ext uri="{BB962C8B-B14F-4D97-AF65-F5344CB8AC3E}">
        <p14:creationId xmlns:p14="http://schemas.microsoft.com/office/powerpoint/2010/main" val="11120716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4189" y="170689"/>
            <a:ext cx="8035637" cy="672012"/>
          </a:xfrm>
          <a:prstGeom prst="rect">
            <a:avLst/>
          </a:prstGeom>
        </p:spPr>
        <p:txBody>
          <a:bodyPr vert="horz" lIns="0" tIns="0" rIns="0" bIns="0" rtlCol="0" anchor="b" anchorCtr="0">
            <a:normAutofit/>
          </a:bodyPr>
          <a:lstStyle/>
          <a:p>
            <a:r>
              <a:rPr lang="x-none" noProof="0" smtClean="0"/>
              <a:t>Click to edit Master title style</a:t>
            </a:r>
            <a:endParaRPr lang="en-GB" noProof="0" dirty="0"/>
          </a:p>
        </p:txBody>
      </p:sp>
      <p:sp>
        <p:nvSpPr>
          <p:cNvPr id="3" name="Text Placeholder 2"/>
          <p:cNvSpPr>
            <a:spLocks noGrp="1"/>
          </p:cNvSpPr>
          <p:nvPr>
            <p:ph type="body" idx="1"/>
          </p:nvPr>
        </p:nvSpPr>
        <p:spPr>
          <a:xfrm>
            <a:off x="554189" y="1192307"/>
            <a:ext cx="8035637" cy="3092823"/>
          </a:xfrm>
          <a:prstGeom prst="rect">
            <a:avLst/>
          </a:prstGeom>
        </p:spPr>
        <p:txBody>
          <a:bodyPr vert="horz" lIns="0" tIns="0" rIns="0" bIns="0" rtlCol="0">
            <a:noAutofit/>
          </a:bodyPr>
          <a:lstStyle/>
          <a:p>
            <a:pPr lvl="0"/>
            <a:r>
              <a:rPr lang="x-none" noProof="0" smtClean="0"/>
              <a:t>Click to edit Master text styles</a:t>
            </a:r>
          </a:p>
          <a:p>
            <a:pPr lvl="1"/>
            <a:r>
              <a:rPr lang="x-none" noProof="0" smtClean="0"/>
              <a:t>Second level</a:t>
            </a:r>
          </a:p>
          <a:p>
            <a:pPr lvl="2"/>
            <a:r>
              <a:rPr lang="x-none" noProof="0" smtClean="0"/>
              <a:t>Third level</a:t>
            </a:r>
          </a:p>
          <a:p>
            <a:pPr lvl="3"/>
            <a:r>
              <a:rPr lang="x-none" noProof="0" smtClean="0"/>
              <a:t>Fourth level</a:t>
            </a:r>
          </a:p>
          <a:p>
            <a:pPr lvl="4"/>
            <a:r>
              <a:rPr lang="x-none" noProof="0" smtClean="0"/>
              <a:t>Fifth level</a:t>
            </a:r>
            <a:endParaRPr lang="en-GB" noProof="0" dirty="0"/>
          </a:p>
        </p:txBody>
      </p:sp>
      <p:sp>
        <p:nvSpPr>
          <p:cNvPr id="4" name="Date Placeholder 3"/>
          <p:cNvSpPr>
            <a:spLocks noGrp="1"/>
          </p:cNvSpPr>
          <p:nvPr>
            <p:ph type="dt" sz="half" idx="2"/>
          </p:nvPr>
        </p:nvSpPr>
        <p:spPr>
          <a:xfrm>
            <a:off x="1970322" y="4886791"/>
            <a:ext cx="2269191" cy="132608"/>
          </a:xfrm>
          <a:prstGeom prst="rect">
            <a:avLst/>
          </a:prstGeom>
        </p:spPr>
        <p:txBody>
          <a:bodyPr vert="horz" lIns="0" tIns="0" rIns="0" bIns="0" rtlCol="0" anchor="t" anchorCtr="0"/>
          <a:lstStyle>
            <a:lvl1pPr algn="l">
              <a:defRPr sz="700" b="0">
                <a:solidFill>
                  <a:schemeClr val="accent3"/>
                </a:solidFill>
              </a:defRPr>
            </a:lvl1pPr>
          </a:lstStyle>
          <a:p>
            <a:endParaRPr lang="en-GB" dirty="0"/>
          </a:p>
        </p:txBody>
      </p:sp>
      <p:sp>
        <p:nvSpPr>
          <p:cNvPr id="5" name="Footer Placeholder 4"/>
          <p:cNvSpPr>
            <a:spLocks noGrp="1"/>
          </p:cNvSpPr>
          <p:nvPr>
            <p:ph type="ftr" sz="quarter" idx="3"/>
          </p:nvPr>
        </p:nvSpPr>
        <p:spPr>
          <a:xfrm>
            <a:off x="554189" y="4886791"/>
            <a:ext cx="1416133" cy="132608"/>
          </a:xfrm>
          <a:prstGeom prst="rect">
            <a:avLst/>
          </a:prstGeom>
        </p:spPr>
        <p:txBody>
          <a:bodyPr vert="horz" lIns="0" tIns="0" rIns="0" bIns="0" rtlCol="0" anchor="t" anchorCtr="0"/>
          <a:lstStyle>
            <a:lvl1pPr algn="l">
              <a:defRPr sz="700" b="0">
                <a:solidFill>
                  <a:schemeClr val="accent3"/>
                </a:solidFill>
              </a:defRPr>
            </a:lvl1pPr>
          </a:lstStyle>
          <a:p>
            <a:r>
              <a:rPr lang="en-GB" dirty="0" smtClean="0"/>
              <a:t>© DHI</a:t>
            </a:r>
            <a:endParaRPr lang="en-GB" dirty="0"/>
          </a:p>
        </p:txBody>
      </p:sp>
      <p:sp>
        <p:nvSpPr>
          <p:cNvPr id="6" name="Slide Number Placeholder 5"/>
          <p:cNvSpPr>
            <a:spLocks noGrp="1"/>
          </p:cNvSpPr>
          <p:nvPr>
            <p:ph type="sldNum" sz="quarter" idx="4"/>
          </p:nvPr>
        </p:nvSpPr>
        <p:spPr>
          <a:xfrm>
            <a:off x="4239513" y="4886791"/>
            <a:ext cx="516591" cy="132608"/>
          </a:xfrm>
          <a:prstGeom prst="rect">
            <a:avLst/>
          </a:prstGeom>
        </p:spPr>
        <p:txBody>
          <a:bodyPr vert="horz" lIns="0" tIns="0" rIns="0" bIns="0" rtlCol="0" anchor="t" anchorCtr="0"/>
          <a:lstStyle>
            <a:lvl1pPr algn="l">
              <a:defRPr sz="700" b="0">
                <a:solidFill>
                  <a:schemeClr val="accent3"/>
                </a:solidFill>
              </a:defRPr>
            </a:lvl1pPr>
          </a:lstStyle>
          <a:p>
            <a:r>
              <a:rPr lang="en-GB" dirty="0" smtClean="0"/>
              <a:t>#</a:t>
            </a:r>
            <a:fld id="{EC98167B-91FF-498B-85F5-63F1D9402506}" type="slidenum">
              <a:rPr lang="en-GB" smtClean="0"/>
              <a:pPr/>
              <a:t>‹#›</a:t>
            </a:fld>
            <a:r>
              <a:rPr lang="en-GB" dirty="0" smtClean="0"/>
              <a:t>  </a:t>
            </a:r>
            <a:endParaRPr lang="en-GB" dirty="0"/>
          </a:p>
        </p:txBody>
      </p:sp>
      <p:sp>
        <p:nvSpPr>
          <p:cNvPr id="27" name="Rectangle 26"/>
          <p:cNvSpPr/>
          <p:nvPr/>
        </p:nvSpPr>
        <p:spPr>
          <a:xfrm flipV="1">
            <a:off x="0" y="5086512"/>
            <a:ext cx="9144000" cy="56988"/>
          </a:xfrm>
          <a:prstGeom prst="rect">
            <a:avLst/>
          </a:prstGeom>
          <a:gradFill flip="none" rotWithShape="1">
            <a:gsLst>
              <a:gs pos="44000">
                <a:schemeClr val="tx1"/>
              </a:gs>
              <a:gs pos="100000">
                <a:schemeClr val="tx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16" name="Picture 15"/>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7894800" y="4590000"/>
            <a:ext cx="830323" cy="468000"/>
          </a:xfrm>
          <a:prstGeom prst="rect">
            <a:avLst/>
          </a:prstGeom>
        </p:spPr>
      </p:pic>
    </p:spTree>
    <p:extLst>
      <p:ext uri="{BB962C8B-B14F-4D97-AF65-F5344CB8AC3E}">
        <p14:creationId xmlns:p14="http://schemas.microsoft.com/office/powerpoint/2010/main" val="471907140"/>
      </p:ext>
    </p:extLst>
  </p:cSld>
  <p:clrMap bg1="lt1" tx1="dk1" bg2="lt2" tx2="dk2" accent1="accent1" accent2="accent2" accent3="accent3" accent4="accent4" accent5="accent5" accent6="accent6" hlink="hlink" folHlink="folHlink"/>
  <p:sldLayoutIdLst>
    <p:sldLayoutId id="2147483660" r:id="rId1"/>
    <p:sldLayoutId id="2147483700" r:id="rId2"/>
    <p:sldLayoutId id="2147483704" r:id="rId3"/>
    <p:sldLayoutId id="2147483705" r:id="rId4"/>
    <p:sldLayoutId id="2147483707" r:id="rId5"/>
    <p:sldLayoutId id="2147483706" r:id="rId6"/>
    <p:sldLayoutId id="2147483729" r:id="rId7"/>
    <p:sldLayoutId id="2147483730" r:id="rId8"/>
    <p:sldLayoutId id="2147483731" r:id="rId9"/>
    <p:sldLayoutId id="2147483732" r:id="rId10"/>
    <p:sldLayoutId id="2147483733" r:id="rId11"/>
    <p:sldLayoutId id="2147483734" r:id="rId12"/>
    <p:sldLayoutId id="2147483735" r:id="rId13"/>
    <p:sldLayoutId id="2147483736" r:id="rId14"/>
    <p:sldLayoutId id="2147483737" r:id="rId15"/>
    <p:sldLayoutId id="2147483738" r:id="rId16"/>
    <p:sldLayoutId id="2147483739" r:id="rId17"/>
    <p:sldLayoutId id="2147483740" r:id="rId18"/>
    <p:sldLayoutId id="2147483741" r:id="rId19"/>
    <p:sldLayoutId id="2147483743" r:id="rId20"/>
    <p:sldLayoutId id="2147483742" r:id="rId21"/>
  </p:sldLayoutIdLst>
  <p:timing>
    <p:tnLst>
      <p:par>
        <p:cTn id="1" dur="indefinite" restart="never" nodeType="tmRoot"/>
      </p:par>
    </p:tnLst>
  </p:timing>
  <p:hf sldNum="0" hdr="0" dt="0"/>
  <p:txStyles>
    <p:titleStyle>
      <a:lvl1pPr algn="l" defTabSz="914400" rtl="0" eaLnBrk="1" latinLnBrk="0" hangingPunct="1">
        <a:spcBef>
          <a:spcPct val="0"/>
        </a:spcBef>
        <a:buNone/>
        <a:defRPr sz="2400" b="0" i="0" kern="1200">
          <a:solidFill>
            <a:schemeClr val="tx1"/>
          </a:solidFill>
          <a:latin typeface="+mj-lt"/>
          <a:ea typeface="+mj-ea"/>
          <a:cs typeface="+mj-cs"/>
        </a:defRPr>
      </a:lvl1pPr>
    </p:titleStyle>
    <p:bodyStyle>
      <a:lvl1pPr marL="270000" indent="-270000" algn="l" defTabSz="914400" rtl="0" eaLnBrk="1" latinLnBrk="0" hangingPunct="1">
        <a:spcBef>
          <a:spcPct val="20000"/>
        </a:spcBef>
        <a:buFont typeface="Arial" pitchFamily="34" charset="0"/>
        <a:buChar char="•"/>
        <a:defRPr sz="2000" kern="1200">
          <a:solidFill>
            <a:schemeClr val="accent3"/>
          </a:solidFill>
          <a:latin typeface="+mn-lt"/>
          <a:ea typeface="+mn-ea"/>
          <a:cs typeface="+mn-cs"/>
        </a:defRPr>
      </a:lvl1pPr>
      <a:lvl2pPr marL="540000" indent="-270000" algn="l" defTabSz="914400" rtl="0" eaLnBrk="1" latinLnBrk="0" hangingPunct="1">
        <a:spcBef>
          <a:spcPct val="20000"/>
        </a:spcBef>
        <a:buFont typeface="Arial" pitchFamily="34" charset="0"/>
        <a:buChar char="−"/>
        <a:defRPr sz="2000" kern="1200">
          <a:solidFill>
            <a:schemeClr val="accent3"/>
          </a:solidFill>
          <a:latin typeface="+mn-lt"/>
          <a:ea typeface="+mn-ea"/>
          <a:cs typeface="+mn-cs"/>
        </a:defRPr>
      </a:lvl2pPr>
      <a:lvl3pPr marL="810000" indent="-270000" algn="l" defTabSz="914400" rtl="0" eaLnBrk="1" latinLnBrk="0" hangingPunct="1">
        <a:spcBef>
          <a:spcPct val="20000"/>
        </a:spcBef>
        <a:buFont typeface="Arial" pitchFamily="34" charset="0"/>
        <a:buChar char="•"/>
        <a:defRPr sz="2000" kern="1200">
          <a:solidFill>
            <a:schemeClr val="accent3"/>
          </a:solidFill>
          <a:latin typeface="+mn-lt"/>
          <a:ea typeface="+mn-ea"/>
          <a:cs typeface="+mn-cs"/>
        </a:defRPr>
      </a:lvl3pPr>
      <a:lvl4pPr marL="1080000" indent="-270000" algn="l" defTabSz="914400" rtl="0" eaLnBrk="1" latinLnBrk="0" hangingPunct="1">
        <a:spcBef>
          <a:spcPct val="20000"/>
        </a:spcBef>
        <a:buFont typeface="Arial" pitchFamily="34" charset="0"/>
        <a:buChar char="−"/>
        <a:defRPr sz="2000" kern="1200">
          <a:solidFill>
            <a:schemeClr val="accent3"/>
          </a:solidFill>
          <a:latin typeface="+mn-lt"/>
          <a:ea typeface="+mn-ea"/>
          <a:cs typeface="+mn-cs"/>
        </a:defRPr>
      </a:lvl4pPr>
      <a:lvl5pPr marL="1350000" indent="-270000" algn="l" defTabSz="914400" rtl="0" eaLnBrk="1" latinLnBrk="0" hangingPunct="1">
        <a:spcBef>
          <a:spcPct val="20000"/>
        </a:spcBef>
        <a:buFont typeface="Arial" pitchFamily="34" charset="0"/>
        <a:buChar char="•"/>
        <a:defRPr sz="1800" kern="1200">
          <a:solidFill>
            <a:schemeClr val="accent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8.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Elandsdrift and DeMistkraal Weir Operation: River Release</a:t>
            </a:r>
            <a:endParaRPr lang="en-GB" dirty="0"/>
          </a:p>
        </p:txBody>
      </p:sp>
    </p:spTree>
    <p:extLst>
      <p:ext uri="{BB962C8B-B14F-4D97-AF65-F5344CB8AC3E}">
        <p14:creationId xmlns:p14="http://schemas.microsoft.com/office/powerpoint/2010/main" val="3633876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Apparent missed opportunities to divert water</a:t>
            </a:r>
            <a:endParaRPr lang="en-ZA" dirty="0"/>
          </a:p>
        </p:txBody>
      </p:sp>
      <p:sp>
        <p:nvSpPr>
          <p:cNvPr id="3" name="Footer Placeholder 2"/>
          <p:cNvSpPr>
            <a:spLocks noGrp="1"/>
          </p:cNvSpPr>
          <p:nvPr>
            <p:ph type="ftr" sz="quarter" idx="11"/>
          </p:nvPr>
        </p:nvSpPr>
        <p:spPr/>
        <p:txBody>
          <a:bodyPr/>
          <a:lstStyle/>
          <a:p>
            <a:r>
              <a:rPr lang="en-GB" noProof="0" smtClean="0"/>
              <a:t>© DHI</a:t>
            </a:r>
            <a:endParaRPr lang="en-GB" noProof="0" dirty="0"/>
          </a:p>
        </p:txBody>
      </p:sp>
      <p:sp>
        <p:nvSpPr>
          <p:cNvPr id="4" name="Content Placeholder 3"/>
          <p:cNvSpPr>
            <a:spLocks noGrp="1"/>
          </p:cNvSpPr>
          <p:nvPr>
            <p:ph sz="quarter" idx="13"/>
          </p:nvPr>
        </p:nvSpPr>
        <p:spPr/>
        <p:txBody>
          <a:bodyPr/>
          <a:lstStyle/>
          <a:p>
            <a:r>
              <a:rPr lang="en-ZA" dirty="0"/>
              <a:t>Summary of apparent missed opportunities to divert </a:t>
            </a:r>
            <a:r>
              <a:rPr lang="en-ZA" dirty="0" smtClean="0"/>
              <a:t>water (for 600 mg/</a:t>
            </a:r>
            <a:r>
              <a:rPr lang="en-ZA" dirty="0" err="1" smtClean="0"/>
              <a:t>lt</a:t>
            </a:r>
            <a:r>
              <a:rPr lang="en-ZA" dirty="0" smtClean="0"/>
              <a:t> threshold).</a:t>
            </a:r>
            <a:endParaRPr lang="en-ZA" dirty="0"/>
          </a:p>
          <a:p>
            <a:pPr lvl="1"/>
            <a:r>
              <a:rPr lang="en-ZA" dirty="0" smtClean="0"/>
              <a:t>2 </a:t>
            </a:r>
            <a:r>
              <a:rPr lang="en-ZA" dirty="0"/>
              <a:t>events in 2010 water year (Nov, Dec)</a:t>
            </a:r>
          </a:p>
          <a:p>
            <a:pPr lvl="1"/>
            <a:r>
              <a:rPr lang="en-ZA" dirty="0" smtClean="0"/>
              <a:t>4 </a:t>
            </a:r>
            <a:r>
              <a:rPr lang="en-ZA" dirty="0"/>
              <a:t>events in 2012 water year (Oct, Nov, Dec, Mar)</a:t>
            </a:r>
          </a:p>
          <a:p>
            <a:pPr lvl="1"/>
            <a:r>
              <a:rPr lang="en-ZA" dirty="0" smtClean="0"/>
              <a:t>1 </a:t>
            </a:r>
            <a:r>
              <a:rPr lang="en-ZA" dirty="0"/>
              <a:t>event in 2013 water year (Dec)</a:t>
            </a:r>
          </a:p>
          <a:p>
            <a:pPr lvl="1"/>
            <a:r>
              <a:rPr lang="en-ZA" dirty="0" smtClean="0"/>
              <a:t>1 </a:t>
            </a:r>
            <a:r>
              <a:rPr lang="en-ZA" dirty="0"/>
              <a:t>event in 2014 water year (Dec)</a:t>
            </a:r>
          </a:p>
          <a:p>
            <a:endParaRPr lang="en-ZA" dirty="0"/>
          </a:p>
        </p:txBody>
      </p:sp>
    </p:spTree>
    <p:extLst>
      <p:ext uri="{BB962C8B-B14F-4D97-AF65-F5344CB8AC3E}">
        <p14:creationId xmlns:p14="http://schemas.microsoft.com/office/powerpoint/2010/main" val="1586697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ZA" dirty="0" smtClean="0"/>
              <a:t>Elandsdrift: Normal Operations</a:t>
            </a:r>
            <a:endParaRPr lang="en-ZA" dirty="0"/>
          </a:p>
        </p:txBody>
      </p:sp>
      <p:sp>
        <p:nvSpPr>
          <p:cNvPr id="4" name="Footer Placeholder 3"/>
          <p:cNvSpPr>
            <a:spLocks noGrp="1"/>
          </p:cNvSpPr>
          <p:nvPr>
            <p:ph type="ftr" sz="quarter" idx="11"/>
          </p:nvPr>
        </p:nvSpPr>
        <p:spPr/>
        <p:txBody>
          <a:bodyPr/>
          <a:lstStyle/>
          <a:p>
            <a:r>
              <a:rPr lang="en-GB" noProof="0" smtClean="0"/>
              <a:t>© DHI</a:t>
            </a:r>
            <a:endParaRPr lang="en-GB" noProof="0" dirty="0"/>
          </a:p>
        </p:txBody>
      </p:sp>
      <p:sp>
        <p:nvSpPr>
          <p:cNvPr id="8" name="Content Placeholder 7"/>
          <p:cNvSpPr>
            <a:spLocks noGrp="1"/>
          </p:cNvSpPr>
          <p:nvPr>
            <p:ph sz="quarter" idx="13"/>
          </p:nvPr>
        </p:nvSpPr>
        <p:spPr/>
        <p:txBody>
          <a:bodyPr/>
          <a:lstStyle/>
          <a:p>
            <a:r>
              <a:rPr lang="en-ZA" dirty="0" smtClean="0"/>
              <a:t>Minimum release of 1.5 m</a:t>
            </a:r>
            <a:r>
              <a:rPr lang="en-ZA" baseline="30000" dirty="0" smtClean="0"/>
              <a:t>3</a:t>
            </a:r>
            <a:r>
              <a:rPr lang="en-ZA" dirty="0" smtClean="0"/>
              <a:t>/sec</a:t>
            </a:r>
          </a:p>
          <a:p>
            <a:r>
              <a:rPr lang="en-ZA" dirty="0" smtClean="0"/>
              <a:t>Weekly variable release for irrigation demand</a:t>
            </a:r>
          </a:p>
          <a:p>
            <a:endParaRPr lang="en-ZA" dirty="0" smtClean="0"/>
          </a:p>
          <a:p>
            <a:pPr marL="0" indent="0">
              <a:buNone/>
            </a:pPr>
            <a:r>
              <a:rPr lang="en-ZA" b="1" i="1" u="sng" dirty="0" smtClean="0"/>
              <a:t>Objective:</a:t>
            </a:r>
          </a:p>
          <a:p>
            <a:r>
              <a:rPr lang="en-ZA" dirty="0" smtClean="0"/>
              <a:t>Compare the Actual Release (Q5H007) vs Irrigation Demand + 1.5 m</a:t>
            </a:r>
            <a:r>
              <a:rPr lang="en-ZA" baseline="30000" dirty="0" smtClean="0"/>
              <a:t>3</a:t>
            </a:r>
            <a:r>
              <a:rPr lang="en-ZA" dirty="0" smtClean="0"/>
              <a:t>/sec</a:t>
            </a:r>
          </a:p>
          <a:p>
            <a:r>
              <a:rPr lang="en-ZA" dirty="0" smtClean="0"/>
              <a:t>Compare Sheldon Flow vs. 2-4 m</a:t>
            </a:r>
            <a:r>
              <a:rPr lang="en-ZA" baseline="30000" dirty="0" smtClean="0"/>
              <a:t>3</a:t>
            </a:r>
            <a:r>
              <a:rPr lang="en-ZA" dirty="0" smtClean="0"/>
              <a:t>/sec target range</a:t>
            </a:r>
            <a:endParaRPr lang="en-ZA" dirty="0"/>
          </a:p>
          <a:p>
            <a:r>
              <a:rPr lang="en-ZA" dirty="0" smtClean="0"/>
              <a:t>Exclude periods of flood releases and when filling Glen Melville Dam</a:t>
            </a:r>
          </a:p>
          <a:p>
            <a:endParaRPr lang="en-ZA" dirty="0"/>
          </a:p>
        </p:txBody>
      </p:sp>
    </p:spTree>
    <p:extLst>
      <p:ext uri="{BB962C8B-B14F-4D97-AF65-F5344CB8AC3E}">
        <p14:creationId xmlns:p14="http://schemas.microsoft.com/office/powerpoint/2010/main" val="1511017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2014 / 2015 Water Year</a:t>
            </a:r>
            <a:endParaRPr lang="en-ZA" dirty="0"/>
          </a:p>
        </p:txBody>
      </p:sp>
      <p:sp>
        <p:nvSpPr>
          <p:cNvPr id="3" name="Footer Placeholder 2"/>
          <p:cNvSpPr>
            <a:spLocks noGrp="1"/>
          </p:cNvSpPr>
          <p:nvPr>
            <p:ph type="ftr" sz="quarter" idx="11"/>
          </p:nvPr>
        </p:nvSpPr>
        <p:spPr/>
        <p:txBody>
          <a:bodyPr/>
          <a:lstStyle/>
          <a:p>
            <a:r>
              <a:rPr lang="en-GB" noProof="0" smtClean="0"/>
              <a:t>© DHI</a:t>
            </a:r>
            <a:endParaRPr lang="en-GB" noProof="0" dirty="0"/>
          </a:p>
        </p:txBody>
      </p:sp>
      <p:sp>
        <p:nvSpPr>
          <p:cNvPr id="4" name="Content Placeholder 3"/>
          <p:cNvSpPr>
            <a:spLocks noGrp="1"/>
          </p:cNvSpPr>
          <p:nvPr>
            <p:ph sz="quarter" idx="13"/>
          </p:nvPr>
        </p:nvSpPr>
        <p:spPr>
          <a:xfrm>
            <a:off x="472973" y="1023258"/>
            <a:ext cx="3946627" cy="1041187"/>
          </a:xfrm>
        </p:spPr>
        <p:txBody>
          <a:bodyPr/>
          <a:lstStyle/>
          <a:p>
            <a:r>
              <a:rPr lang="en-ZA" sz="1600" dirty="0" smtClean="0"/>
              <a:t>Minimum release often 2 m</a:t>
            </a:r>
            <a:r>
              <a:rPr lang="en-ZA" sz="1600" baseline="30000" dirty="0" smtClean="0"/>
              <a:t>3</a:t>
            </a:r>
            <a:r>
              <a:rPr lang="en-ZA" sz="1600" dirty="0" smtClean="0"/>
              <a:t>/sec, rather than 1.5 m</a:t>
            </a:r>
            <a:r>
              <a:rPr lang="en-ZA" sz="1600" baseline="30000" dirty="0" smtClean="0"/>
              <a:t>3</a:t>
            </a:r>
            <a:r>
              <a:rPr lang="en-ZA" sz="1600" dirty="0" smtClean="0"/>
              <a:t>/sec</a:t>
            </a:r>
          </a:p>
          <a:p>
            <a:r>
              <a:rPr lang="en-ZA" sz="1600" dirty="0" smtClean="0"/>
              <a:t>In general, the release (blue line) is more than the demand + 1.5 m</a:t>
            </a:r>
            <a:r>
              <a:rPr lang="en-ZA" sz="1600" baseline="30000" dirty="0" smtClean="0"/>
              <a:t>3</a:t>
            </a:r>
            <a:r>
              <a:rPr lang="en-ZA" sz="1600" dirty="0" smtClean="0"/>
              <a:t>/sec</a:t>
            </a:r>
          </a:p>
          <a:p>
            <a:r>
              <a:rPr lang="en-ZA" sz="1600" dirty="0" smtClean="0"/>
              <a:t>Release does change with different request volumes, but often release is still too high</a:t>
            </a:r>
          </a:p>
          <a:p>
            <a:r>
              <a:rPr lang="en-ZA" sz="1600" dirty="0" smtClean="0"/>
              <a:t>Accumulated difference over 1 year ~ 50 MCM</a:t>
            </a:r>
            <a:endParaRPr lang="en-ZA" sz="1600" dirty="0"/>
          </a:p>
        </p:txBody>
      </p:sp>
      <p:pic>
        <p:nvPicPr>
          <p:cNvPr id="5" name="Picture 4"/>
          <p:cNvPicPr>
            <a:picLocks noChangeAspect="1"/>
          </p:cNvPicPr>
          <p:nvPr/>
        </p:nvPicPr>
        <p:blipFill>
          <a:blip r:embed="rId2"/>
          <a:stretch>
            <a:fillRect/>
          </a:stretch>
        </p:blipFill>
        <p:spPr>
          <a:xfrm>
            <a:off x="4690684" y="89829"/>
            <a:ext cx="4334632" cy="2908044"/>
          </a:xfrm>
          <a:prstGeom prst="rect">
            <a:avLst/>
          </a:prstGeom>
        </p:spPr>
      </p:pic>
      <p:cxnSp>
        <p:nvCxnSpPr>
          <p:cNvPr id="7" name="Straight Arrow Connector 6"/>
          <p:cNvCxnSpPr/>
          <p:nvPr/>
        </p:nvCxnSpPr>
        <p:spPr>
          <a:xfrm>
            <a:off x="5257800" y="2296886"/>
            <a:ext cx="3200400" cy="10885"/>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3"/>
          <a:stretch>
            <a:fillRect/>
          </a:stretch>
        </p:blipFill>
        <p:spPr>
          <a:xfrm>
            <a:off x="4572007" y="1640226"/>
            <a:ext cx="4328535" cy="2895851"/>
          </a:xfrm>
          <a:prstGeom prst="rect">
            <a:avLst/>
          </a:prstGeom>
          <a:effectLst>
            <a:outerShdw blurRad="101600" dist="101600" dir="18900000" algn="bl" rotWithShape="0">
              <a:prstClr val="black">
                <a:alpha val="40000"/>
              </a:prstClr>
            </a:outerShdw>
          </a:effectLst>
        </p:spPr>
      </p:pic>
    </p:spTree>
    <p:extLst>
      <p:ext uri="{BB962C8B-B14F-4D97-AF65-F5344CB8AC3E}">
        <p14:creationId xmlns:p14="http://schemas.microsoft.com/office/powerpoint/2010/main" val="244228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2015 / 2016 Water Year</a:t>
            </a:r>
            <a:endParaRPr lang="en-ZA" dirty="0"/>
          </a:p>
        </p:txBody>
      </p:sp>
      <p:sp>
        <p:nvSpPr>
          <p:cNvPr id="3" name="Footer Placeholder 2"/>
          <p:cNvSpPr>
            <a:spLocks noGrp="1"/>
          </p:cNvSpPr>
          <p:nvPr>
            <p:ph type="ftr" sz="quarter" idx="11"/>
          </p:nvPr>
        </p:nvSpPr>
        <p:spPr/>
        <p:txBody>
          <a:bodyPr/>
          <a:lstStyle/>
          <a:p>
            <a:r>
              <a:rPr lang="en-GB" noProof="0" smtClean="0"/>
              <a:t>© DHI</a:t>
            </a:r>
            <a:endParaRPr lang="en-GB" noProof="0" dirty="0"/>
          </a:p>
        </p:txBody>
      </p:sp>
      <p:sp>
        <p:nvSpPr>
          <p:cNvPr id="4" name="Content Placeholder 3"/>
          <p:cNvSpPr>
            <a:spLocks noGrp="1"/>
          </p:cNvSpPr>
          <p:nvPr>
            <p:ph sz="quarter" idx="13"/>
          </p:nvPr>
        </p:nvSpPr>
        <p:spPr>
          <a:xfrm>
            <a:off x="472973" y="1023258"/>
            <a:ext cx="3946627" cy="1041187"/>
          </a:xfrm>
        </p:spPr>
        <p:txBody>
          <a:bodyPr/>
          <a:lstStyle/>
          <a:p>
            <a:r>
              <a:rPr lang="en-ZA" sz="1600" dirty="0" smtClean="0"/>
              <a:t>Similar findings compared to previous year</a:t>
            </a:r>
          </a:p>
          <a:p>
            <a:r>
              <a:rPr lang="en-ZA" sz="1600" dirty="0" smtClean="0"/>
              <a:t>Again, accumulated difference over 1 year ~ 50 MCM</a:t>
            </a:r>
            <a:endParaRPr lang="en-ZA" sz="1600" dirty="0"/>
          </a:p>
        </p:txBody>
      </p:sp>
      <p:pic>
        <p:nvPicPr>
          <p:cNvPr id="6" name="Picture 5"/>
          <p:cNvPicPr>
            <a:picLocks noChangeAspect="1"/>
          </p:cNvPicPr>
          <p:nvPr/>
        </p:nvPicPr>
        <p:blipFill>
          <a:blip r:embed="rId2"/>
          <a:stretch>
            <a:fillRect/>
          </a:stretch>
        </p:blipFill>
        <p:spPr>
          <a:xfrm>
            <a:off x="4690683" y="89829"/>
            <a:ext cx="4334632" cy="2908044"/>
          </a:xfrm>
          <a:prstGeom prst="rect">
            <a:avLst/>
          </a:prstGeom>
        </p:spPr>
      </p:pic>
      <p:pic>
        <p:nvPicPr>
          <p:cNvPr id="9" name="Picture 8"/>
          <p:cNvPicPr>
            <a:picLocks noChangeAspect="1"/>
          </p:cNvPicPr>
          <p:nvPr/>
        </p:nvPicPr>
        <p:blipFill>
          <a:blip r:embed="rId3"/>
          <a:stretch>
            <a:fillRect/>
          </a:stretch>
        </p:blipFill>
        <p:spPr>
          <a:xfrm>
            <a:off x="4572000" y="1641600"/>
            <a:ext cx="4328535" cy="2895851"/>
          </a:xfrm>
          <a:prstGeom prst="rect">
            <a:avLst/>
          </a:prstGeom>
          <a:effectLst>
            <a:outerShdw blurRad="101600" dist="101600" dir="18900000" algn="bl" rotWithShape="0">
              <a:prstClr val="black">
                <a:alpha val="40000"/>
              </a:prstClr>
            </a:outerShdw>
          </a:effectLst>
        </p:spPr>
      </p:pic>
    </p:spTree>
    <p:extLst>
      <p:ext uri="{BB962C8B-B14F-4D97-AF65-F5344CB8AC3E}">
        <p14:creationId xmlns:p14="http://schemas.microsoft.com/office/powerpoint/2010/main" val="4099247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Flow at Sheldon</a:t>
            </a:r>
            <a:endParaRPr lang="en-ZA" dirty="0"/>
          </a:p>
        </p:txBody>
      </p:sp>
      <p:sp>
        <p:nvSpPr>
          <p:cNvPr id="3" name="Footer Placeholder 2"/>
          <p:cNvSpPr>
            <a:spLocks noGrp="1"/>
          </p:cNvSpPr>
          <p:nvPr>
            <p:ph type="ftr" sz="quarter" idx="11"/>
          </p:nvPr>
        </p:nvSpPr>
        <p:spPr/>
        <p:txBody>
          <a:bodyPr/>
          <a:lstStyle/>
          <a:p>
            <a:r>
              <a:rPr lang="en-GB" noProof="0" smtClean="0"/>
              <a:t>© DHI</a:t>
            </a:r>
            <a:endParaRPr lang="en-GB" noProof="0" dirty="0"/>
          </a:p>
        </p:txBody>
      </p:sp>
      <p:sp>
        <p:nvSpPr>
          <p:cNvPr id="4" name="Content Placeholder 3"/>
          <p:cNvSpPr>
            <a:spLocks noGrp="1"/>
          </p:cNvSpPr>
          <p:nvPr>
            <p:ph sz="quarter" idx="13"/>
          </p:nvPr>
        </p:nvSpPr>
        <p:spPr/>
        <p:txBody>
          <a:bodyPr/>
          <a:lstStyle/>
          <a:p>
            <a:r>
              <a:rPr lang="en-ZA" dirty="0" smtClean="0"/>
              <a:t>Flow at Sheldon is target range of 2 – 4 m</a:t>
            </a:r>
            <a:r>
              <a:rPr lang="en-ZA" baseline="30000" dirty="0" smtClean="0"/>
              <a:t>3</a:t>
            </a:r>
            <a:r>
              <a:rPr lang="en-ZA" dirty="0" smtClean="0"/>
              <a:t>/sec</a:t>
            </a:r>
            <a:endParaRPr lang="en-ZA" dirty="0"/>
          </a:p>
        </p:txBody>
      </p:sp>
      <p:pic>
        <p:nvPicPr>
          <p:cNvPr id="5" name="Picture 4"/>
          <p:cNvPicPr>
            <a:picLocks noChangeAspect="1"/>
          </p:cNvPicPr>
          <p:nvPr/>
        </p:nvPicPr>
        <p:blipFill>
          <a:blip r:embed="rId2"/>
          <a:stretch>
            <a:fillRect/>
          </a:stretch>
        </p:blipFill>
        <p:spPr>
          <a:xfrm>
            <a:off x="4658027" y="1560993"/>
            <a:ext cx="4334632" cy="2914141"/>
          </a:xfrm>
          <a:prstGeom prst="rect">
            <a:avLst/>
          </a:prstGeom>
        </p:spPr>
      </p:pic>
      <p:pic>
        <p:nvPicPr>
          <p:cNvPr id="6" name="Picture 5"/>
          <p:cNvPicPr>
            <a:picLocks noChangeAspect="1"/>
          </p:cNvPicPr>
          <p:nvPr/>
        </p:nvPicPr>
        <p:blipFill>
          <a:blip r:embed="rId3"/>
          <a:stretch>
            <a:fillRect/>
          </a:stretch>
        </p:blipFill>
        <p:spPr>
          <a:xfrm>
            <a:off x="237375" y="1560993"/>
            <a:ext cx="4334632" cy="2914141"/>
          </a:xfrm>
          <a:prstGeom prst="rect">
            <a:avLst/>
          </a:prstGeom>
        </p:spPr>
      </p:pic>
      <p:sp>
        <p:nvSpPr>
          <p:cNvPr id="7" name="Rectangle 6"/>
          <p:cNvSpPr/>
          <p:nvPr/>
        </p:nvSpPr>
        <p:spPr>
          <a:xfrm>
            <a:off x="870857" y="3243943"/>
            <a:ext cx="3320143" cy="304800"/>
          </a:xfrm>
          <a:prstGeom prst="rect">
            <a:avLst/>
          </a:prstGeom>
          <a:solidFill>
            <a:schemeClr val="accent4">
              <a:lumMod val="40000"/>
              <a:lumOff val="60000"/>
              <a:alpha val="50000"/>
            </a:schemeClr>
          </a:solidFill>
          <a:ln w="952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smtClean="0"/>
          </a:p>
        </p:txBody>
      </p:sp>
      <p:sp>
        <p:nvSpPr>
          <p:cNvPr id="8" name="Rectangle 7"/>
          <p:cNvSpPr/>
          <p:nvPr/>
        </p:nvSpPr>
        <p:spPr>
          <a:xfrm>
            <a:off x="5269828" y="3243943"/>
            <a:ext cx="3320143" cy="304800"/>
          </a:xfrm>
          <a:prstGeom prst="rect">
            <a:avLst/>
          </a:prstGeom>
          <a:solidFill>
            <a:schemeClr val="accent4">
              <a:lumMod val="40000"/>
              <a:lumOff val="60000"/>
              <a:alpha val="50000"/>
            </a:schemeClr>
          </a:solidFill>
          <a:ln w="952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smtClean="0"/>
          </a:p>
        </p:txBody>
      </p:sp>
    </p:spTree>
    <p:extLst>
      <p:ext uri="{BB962C8B-B14F-4D97-AF65-F5344CB8AC3E}">
        <p14:creationId xmlns:p14="http://schemas.microsoft.com/office/powerpoint/2010/main" val="161896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ZA" dirty="0" smtClean="0"/>
              <a:t>DeMistkraal: Normal Operations</a:t>
            </a:r>
            <a:endParaRPr lang="en-ZA" dirty="0"/>
          </a:p>
        </p:txBody>
      </p:sp>
      <p:sp>
        <p:nvSpPr>
          <p:cNvPr id="4" name="Footer Placeholder 3"/>
          <p:cNvSpPr>
            <a:spLocks noGrp="1"/>
          </p:cNvSpPr>
          <p:nvPr>
            <p:ph type="ftr" sz="quarter" idx="11"/>
          </p:nvPr>
        </p:nvSpPr>
        <p:spPr/>
        <p:txBody>
          <a:bodyPr/>
          <a:lstStyle/>
          <a:p>
            <a:r>
              <a:rPr lang="en-GB" noProof="0" smtClean="0"/>
              <a:t>© DHI</a:t>
            </a:r>
            <a:endParaRPr lang="en-GB" noProof="0" dirty="0"/>
          </a:p>
        </p:txBody>
      </p:sp>
      <p:sp>
        <p:nvSpPr>
          <p:cNvPr id="8" name="Content Placeholder 7"/>
          <p:cNvSpPr>
            <a:spLocks noGrp="1"/>
          </p:cNvSpPr>
          <p:nvPr>
            <p:ph sz="quarter" idx="13"/>
          </p:nvPr>
        </p:nvSpPr>
        <p:spPr/>
        <p:txBody>
          <a:bodyPr/>
          <a:lstStyle/>
          <a:p>
            <a:r>
              <a:rPr lang="en-ZA" dirty="0" smtClean="0"/>
              <a:t>Constant release of 1.0 m</a:t>
            </a:r>
            <a:r>
              <a:rPr lang="en-ZA" baseline="30000" dirty="0" smtClean="0"/>
              <a:t>3</a:t>
            </a:r>
            <a:r>
              <a:rPr lang="en-ZA" dirty="0" smtClean="0"/>
              <a:t>/sec</a:t>
            </a:r>
          </a:p>
          <a:p>
            <a:endParaRPr lang="en-ZA" dirty="0" smtClean="0"/>
          </a:p>
          <a:p>
            <a:pPr marL="0" indent="0">
              <a:buNone/>
            </a:pPr>
            <a:r>
              <a:rPr lang="en-ZA" b="1" i="1" u="sng" dirty="0" smtClean="0"/>
              <a:t>Objective:</a:t>
            </a:r>
          </a:p>
          <a:p>
            <a:r>
              <a:rPr lang="en-ZA" dirty="0" smtClean="0"/>
              <a:t>Compare the Actual Release (Q8H006) vs Irrigation Demand + 1.0 m</a:t>
            </a:r>
            <a:r>
              <a:rPr lang="en-ZA" baseline="30000" dirty="0" smtClean="0"/>
              <a:t>3</a:t>
            </a:r>
            <a:r>
              <a:rPr lang="en-ZA" dirty="0" smtClean="0"/>
              <a:t>/sec</a:t>
            </a:r>
            <a:endParaRPr lang="en-ZA" dirty="0"/>
          </a:p>
          <a:p>
            <a:r>
              <a:rPr lang="en-ZA" dirty="0" smtClean="0"/>
              <a:t>Exclude periods of spill</a:t>
            </a:r>
          </a:p>
          <a:p>
            <a:r>
              <a:rPr lang="en-ZA" dirty="0" smtClean="0"/>
              <a:t>Example analysis for 2015 / 2016 water year</a:t>
            </a:r>
          </a:p>
          <a:p>
            <a:endParaRPr lang="en-ZA" dirty="0"/>
          </a:p>
        </p:txBody>
      </p:sp>
    </p:spTree>
    <p:extLst>
      <p:ext uri="{BB962C8B-B14F-4D97-AF65-F5344CB8AC3E}">
        <p14:creationId xmlns:p14="http://schemas.microsoft.com/office/powerpoint/2010/main" val="543706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2015 / 2016 Water Year</a:t>
            </a:r>
            <a:endParaRPr lang="en-ZA" dirty="0"/>
          </a:p>
        </p:txBody>
      </p:sp>
      <p:sp>
        <p:nvSpPr>
          <p:cNvPr id="3" name="Footer Placeholder 2"/>
          <p:cNvSpPr>
            <a:spLocks noGrp="1"/>
          </p:cNvSpPr>
          <p:nvPr>
            <p:ph type="ftr" sz="quarter" idx="11"/>
          </p:nvPr>
        </p:nvSpPr>
        <p:spPr/>
        <p:txBody>
          <a:bodyPr/>
          <a:lstStyle/>
          <a:p>
            <a:r>
              <a:rPr lang="en-GB" noProof="0" smtClean="0"/>
              <a:t>© DHI</a:t>
            </a:r>
            <a:endParaRPr lang="en-GB" noProof="0" dirty="0"/>
          </a:p>
        </p:txBody>
      </p:sp>
      <p:sp>
        <p:nvSpPr>
          <p:cNvPr id="4" name="Content Placeholder 3"/>
          <p:cNvSpPr>
            <a:spLocks noGrp="1"/>
          </p:cNvSpPr>
          <p:nvPr>
            <p:ph sz="quarter" idx="13"/>
          </p:nvPr>
        </p:nvSpPr>
        <p:spPr>
          <a:xfrm>
            <a:off x="472973" y="1023258"/>
            <a:ext cx="3946627" cy="1041187"/>
          </a:xfrm>
        </p:spPr>
        <p:txBody>
          <a:bodyPr/>
          <a:lstStyle/>
          <a:p>
            <a:r>
              <a:rPr lang="en-ZA" sz="1600" dirty="0" smtClean="0"/>
              <a:t>Release very variable relative to defined target of 1.0 m</a:t>
            </a:r>
            <a:r>
              <a:rPr lang="en-ZA" sz="1600" baseline="30000" dirty="0" smtClean="0"/>
              <a:t>3</a:t>
            </a:r>
            <a:r>
              <a:rPr lang="en-ZA" sz="1600" dirty="0" smtClean="0"/>
              <a:t>/sec</a:t>
            </a:r>
          </a:p>
          <a:p>
            <a:r>
              <a:rPr lang="en-ZA" sz="1600" dirty="0" smtClean="0"/>
              <a:t>Initial difference shows actual release versus request + 1.0 cumec</a:t>
            </a:r>
          </a:p>
          <a:p>
            <a:r>
              <a:rPr lang="en-ZA" sz="1600" dirty="0" smtClean="0"/>
              <a:t>Compare Actual vs target of 1.0 cumec</a:t>
            </a:r>
          </a:p>
          <a:p>
            <a:r>
              <a:rPr lang="en-ZA" sz="1600" dirty="0" smtClean="0"/>
              <a:t>~7 MCM more released than target</a:t>
            </a:r>
          </a:p>
          <a:p>
            <a:r>
              <a:rPr lang="en-ZA" sz="1600" dirty="0" smtClean="0"/>
              <a:t>Similar result to 2014 / 2015 water year</a:t>
            </a:r>
            <a:endParaRPr lang="en-ZA" sz="1600" dirty="0"/>
          </a:p>
        </p:txBody>
      </p:sp>
      <p:pic>
        <p:nvPicPr>
          <p:cNvPr id="5" name="Picture 4"/>
          <p:cNvPicPr>
            <a:picLocks noChangeAspect="1"/>
          </p:cNvPicPr>
          <p:nvPr/>
        </p:nvPicPr>
        <p:blipFill>
          <a:blip r:embed="rId2"/>
          <a:stretch>
            <a:fillRect/>
          </a:stretch>
        </p:blipFill>
        <p:spPr>
          <a:xfrm>
            <a:off x="4704618" y="86780"/>
            <a:ext cx="4328535" cy="2914141"/>
          </a:xfrm>
          <a:prstGeom prst="rect">
            <a:avLst/>
          </a:prstGeom>
        </p:spPr>
      </p:pic>
      <p:pic>
        <p:nvPicPr>
          <p:cNvPr id="7" name="Picture 6"/>
          <p:cNvPicPr>
            <a:picLocks noChangeAspect="1"/>
          </p:cNvPicPr>
          <p:nvPr/>
        </p:nvPicPr>
        <p:blipFill>
          <a:blip r:embed="rId3"/>
          <a:stretch>
            <a:fillRect/>
          </a:stretch>
        </p:blipFill>
        <p:spPr>
          <a:xfrm>
            <a:off x="4572007" y="619568"/>
            <a:ext cx="4334632" cy="2889754"/>
          </a:xfrm>
          <a:prstGeom prst="rect">
            <a:avLst/>
          </a:prstGeom>
          <a:effectLst>
            <a:outerShdw blurRad="101600" dist="101600" dir="18900000" algn="bl" rotWithShape="0">
              <a:prstClr val="black">
                <a:alpha val="40000"/>
              </a:prstClr>
            </a:outerShdw>
          </a:effectLst>
        </p:spPr>
      </p:pic>
      <p:pic>
        <p:nvPicPr>
          <p:cNvPr id="8" name="Picture 7"/>
          <p:cNvPicPr>
            <a:picLocks noChangeAspect="1"/>
          </p:cNvPicPr>
          <p:nvPr/>
        </p:nvPicPr>
        <p:blipFill>
          <a:blip r:embed="rId4"/>
          <a:stretch>
            <a:fillRect/>
          </a:stretch>
        </p:blipFill>
        <p:spPr>
          <a:xfrm>
            <a:off x="4419600" y="1184180"/>
            <a:ext cx="4334632" cy="2895851"/>
          </a:xfrm>
          <a:prstGeom prst="rect">
            <a:avLst/>
          </a:prstGeom>
          <a:effectLst>
            <a:outerShdw blurRad="101600" dist="101600" dir="18900000" algn="bl" rotWithShape="0">
              <a:prstClr val="black">
                <a:alpha val="40000"/>
              </a:prstClr>
            </a:outerShdw>
          </a:effectLst>
        </p:spPr>
      </p:pic>
      <p:cxnSp>
        <p:nvCxnSpPr>
          <p:cNvPr id="11" name="Straight Arrow Connector 10"/>
          <p:cNvCxnSpPr/>
          <p:nvPr/>
        </p:nvCxnSpPr>
        <p:spPr>
          <a:xfrm>
            <a:off x="8455355" y="1721224"/>
            <a:ext cx="0" cy="470647"/>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4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par>
                                <p:cTn id="28" presetID="10" presetClass="entr" presetSubtype="0"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Historical diversions to Glen Melville Dam (2010 – 2017)</a:t>
            </a:r>
            <a:endParaRPr lang="en-ZA" dirty="0"/>
          </a:p>
        </p:txBody>
      </p:sp>
      <p:sp>
        <p:nvSpPr>
          <p:cNvPr id="3" name="Footer Placeholder 2"/>
          <p:cNvSpPr>
            <a:spLocks noGrp="1"/>
          </p:cNvSpPr>
          <p:nvPr>
            <p:ph type="ftr" sz="quarter" idx="11"/>
          </p:nvPr>
        </p:nvSpPr>
        <p:spPr/>
        <p:txBody>
          <a:bodyPr/>
          <a:lstStyle/>
          <a:p>
            <a:r>
              <a:rPr lang="en-GB" noProof="0" smtClean="0"/>
              <a:t>© DHI</a:t>
            </a:r>
            <a:endParaRPr lang="en-GB" noProof="0" dirty="0"/>
          </a:p>
        </p:txBody>
      </p:sp>
      <p:sp>
        <p:nvSpPr>
          <p:cNvPr id="4" name="Content Placeholder 3"/>
          <p:cNvSpPr>
            <a:spLocks noGrp="1"/>
          </p:cNvSpPr>
          <p:nvPr>
            <p:ph sz="quarter" idx="13"/>
          </p:nvPr>
        </p:nvSpPr>
        <p:spPr>
          <a:xfrm>
            <a:off x="339037" y="1093715"/>
            <a:ext cx="3027200" cy="3092823"/>
          </a:xfrm>
        </p:spPr>
        <p:txBody>
          <a:bodyPr/>
          <a:lstStyle/>
          <a:p>
            <a:r>
              <a:rPr lang="en-ZA" dirty="0"/>
              <a:t>Total volume transferred ~ 90 </a:t>
            </a:r>
            <a:r>
              <a:rPr lang="en-ZA" dirty="0" smtClean="0"/>
              <a:t>MCM</a:t>
            </a:r>
          </a:p>
          <a:p>
            <a:r>
              <a:rPr lang="en-ZA" dirty="0" smtClean="0"/>
              <a:t>47 separate transfer events</a:t>
            </a:r>
          </a:p>
          <a:p>
            <a:r>
              <a:rPr lang="en-ZA" dirty="0" smtClean="0"/>
              <a:t>Average TDS of all water transferred 510 mg/</a:t>
            </a:r>
            <a:r>
              <a:rPr lang="en-ZA" dirty="0" err="1" smtClean="0"/>
              <a:t>lt</a:t>
            </a:r>
            <a:endParaRPr lang="en-ZA" dirty="0" smtClean="0"/>
          </a:p>
          <a:p>
            <a:endParaRPr lang="en-ZA" dirty="0"/>
          </a:p>
        </p:txBody>
      </p:sp>
      <p:pic>
        <p:nvPicPr>
          <p:cNvPr id="5" name="Picture 4"/>
          <p:cNvPicPr>
            <a:picLocks noChangeAspect="1"/>
          </p:cNvPicPr>
          <p:nvPr/>
        </p:nvPicPr>
        <p:blipFill>
          <a:blip r:embed="rId2"/>
          <a:stretch>
            <a:fillRect/>
          </a:stretch>
        </p:blipFill>
        <p:spPr>
          <a:xfrm>
            <a:off x="3581390" y="1093715"/>
            <a:ext cx="5450934" cy="3012655"/>
          </a:xfrm>
          <a:prstGeom prst="rect">
            <a:avLst/>
          </a:prstGeom>
        </p:spPr>
      </p:pic>
    </p:spTree>
    <p:extLst>
      <p:ext uri="{BB962C8B-B14F-4D97-AF65-F5344CB8AC3E}">
        <p14:creationId xmlns:p14="http://schemas.microsoft.com/office/powerpoint/2010/main" val="4239326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Summary of Glen Melville Dam Transfers </a:t>
            </a:r>
            <a:r>
              <a:rPr lang="en-ZA" dirty="0"/>
              <a:t>(2010 – 2017)</a:t>
            </a:r>
          </a:p>
        </p:txBody>
      </p:sp>
      <p:sp>
        <p:nvSpPr>
          <p:cNvPr id="3" name="Footer Placeholder 2"/>
          <p:cNvSpPr>
            <a:spLocks noGrp="1"/>
          </p:cNvSpPr>
          <p:nvPr>
            <p:ph type="ftr" sz="quarter" idx="11"/>
          </p:nvPr>
        </p:nvSpPr>
        <p:spPr/>
        <p:txBody>
          <a:bodyPr/>
          <a:lstStyle/>
          <a:p>
            <a:r>
              <a:rPr lang="en-GB" noProof="0" smtClean="0"/>
              <a:t>© DHI</a:t>
            </a:r>
            <a:endParaRPr lang="en-GB" noProof="0" dirty="0"/>
          </a:p>
        </p:txBody>
      </p:sp>
      <p:sp>
        <p:nvSpPr>
          <p:cNvPr id="4" name="Content Placeholder 3"/>
          <p:cNvSpPr>
            <a:spLocks noGrp="1"/>
          </p:cNvSpPr>
          <p:nvPr>
            <p:ph sz="quarter" idx="13"/>
          </p:nvPr>
        </p:nvSpPr>
        <p:spPr/>
        <p:txBody>
          <a:bodyPr/>
          <a:lstStyle/>
          <a:p>
            <a:r>
              <a:rPr lang="en-ZA" dirty="0" smtClean="0"/>
              <a:t>TDS of transfer is good</a:t>
            </a:r>
          </a:p>
          <a:p>
            <a:r>
              <a:rPr lang="en-ZA" dirty="0" smtClean="0"/>
              <a:t>Majority </a:t>
            </a:r>
            <a:r>
              <a:rPr lang="en-ZA" dirty="0"/>
              <a:t>of transfers </a:t>
            </a:r>
            <a:r>
              <a:rPr lang="en-ZA" dirty="0" smtClean="0"/>
              <a:t>coincide </a:t>
            </a:r>
            <a:r>
              <a:rPr lang="en-ZA" dirty="0"/>
              <a:t>with tributary </a:t>
            </a:r>
            <a:r>
              <a:rPr lang="en-ZA" dirty="0" smtClean="0"/>
              <a:t>flows</a:t>
            </a:r>
          </a:p>
          <a:p>
            <a:r>
              <a:rPr lang="en-ZA" dirty="0" smtClean="0"/>
              <a:t>Majority </a:t>
            </a:r>
            <a:r>
              <a:rPr lang="en-ZA" dirty="0"/>
              <a:t>of tributary flow events were used </a:t>
            </a:r>
            <a:r>
              <a:rPr lang="en-ZA" dirty="0" smtClean="0"/>
              <a:t></a:t>
            </a:r>
            <a:r>
              <a:rPr lang="en-ZA" dirty="0"/>
              <a:t>	</a:t>
            </a:r>
            <a:endParaRPr lang="en-ZA" dirty="0" smtClean="0"/>
          </a:p>
          <a:p>
            <a:r>
              <a:rPr lang="en-ZA" dirty="0" smtClean="0"/>
              <a:t>During </a:t>
            </a:r>
            <a:r>
              <a:rPr lang="en-ZA" dirty="0"/>
              <a:t>the August / September periods, there were 3 years when a release was required to fill Glen Melville dam, when no tributary water was </a:t>
            </a:r>
            <a:r>
              <a:rPr lang="en-ZA" dirty="0" smtClean="0"/>
              <a:t>available (due to low capacity of Glena Melville relative to demands)</a:t>
            </a:r>
          </a:p>
          <a:p>
            <a:endParaRPr lang="en-ZA" dirty="0" smtClean="0"/>
          </a:p>
          <a:p>
            <a:endParaRPr lang="en-ZA" dirty="0"/>
          </a:p>
        </p:txBody>
      </p:sp>
    </p:spTree>
    <p:extLst>
      <p:ext uri="{BB962C8B-B14F-4D97-AF65-F5344CB8AC3E}">
        <p14:creationId xmlns:p14="http://schemas.microsoft.com/office/powerpoint/2010/main" val="1730985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DHI_Master_Template V2.08">
  <a:themeElements>
    <a:clrScheme name="DHI Theme Colours">
      <a:dk1>
        <a:srgbClr val="004165"/>
      </a:dk1>
      <a:lt1>
        <a:sysClr val="window" lastClr="FFFFFF"/>
      </a:lt1>
      <a:dk2>
        <a:srgbClr val="0098DB"/>
      </a:dk2>
      <a:lt2>
        <a:srgbClr val="63CECA"/>
      </a:lt2>
      <a:accent1>
        <a:srgbClr val="FADC41"/>
      </a:accent1>
      <a:accent2>
        <a:srgbClr val="FF8849"/>
      </a:accent2>
      <a:accent3>
        <a:srgbClr val="51626F"/>
      </a:accent3>
      <a:accent4>
        <a:srgbClr val="61C250"/>
      </a:accent4>
      <a:accent5>
        <a:srgbClr val="93509E"/>
      </a:accent5>
      <a:accent6>
        <a:srgbClr val="005A8C"/>
      </a:accent6>
      <a:hlink>
        <a:srgbClr val="61C250"/>
      </a:hlink>
      <a:folHlink>
        <a:srgbClr val="93509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solidFill>
            <a:schemeClr val="accent1"/>
          </a:solid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DHI">
      <a:dk1>
        <a:srgbClr val="004165"/>
      </a:dk1>
      <a:lt1>
        <a:sysClr val="window" lastClr="FFFFFF"/>
      </a:lt1>
      <a:dk2>
        <a:srgbClr val="8B8D8E"/>
      </a:dk2>
      <a:lt2>
        <a:srgbClr val="000000"/>
      </a:lt2>
      <a:accent1>
        <a:srgbClr val="0098DB"/>
      </a:accent1>
      <a:accent2>
        <a:srgbClr val="63CECA"/>
      </a:accent2>
      <a:accent3>
        <a:srgbClr val="61C250"/>
      </a:accent3>
      <a:accent4>
        <a:srgbClr val="FADC41"/>
      </a:accent4>
      <a:accent5>
        <a:srgbClr val="FF8849"/>
      </a:accent5>
      <a:accent6>
        <a:srgbClr val="C1E2E5"/>
      </a:accent6>
      <a:hlink>
        <a:srgbClr val="0098DB"/>
      </a:hlink>
      <a:folHlink>
        <a:srgbClr val="8B8D8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HI">
      <a:dk1>
        <a:srgbClr val="004165"/>
      </a:dk1>
      <a:lt1>
        <a:sysClr val="window" lastClr="FFFFFF"/>
      </a:lt1>
      <a:dk2>
        <a:srgbClr val="8B8D8E"/>
      </a:dk2>
      <a:lt2>
        <a:srgbClr val="000000"/>
      </a:lt2>
      <a:accent1>
        <a:srgbClr val="0098DB"/>
      </a:accent1>
      <a:accent2>
        <a:srgbClr val="63CECA"/>
      </a:accent2>
      <a:accent3>
        <a:srgbClr val="61C250"/>
      </a:accent3>
      <a:accent4>
        <a:srgbClr val="FADC41"/>
      </a:accent4>
      <a:accent5>
        <a:srgbClr val="FF8849"/>
      </a:accent5>
      <a:accent6>
        <a:srgbClr val="C1E2E5"/>
      </a:accent6>
      <a:hlink>
        <a:srgbClr val="0098DB"/>
      </a:hlink>
      <a:folHlink>
        <a:srgbClr val="8B8D8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HIArea xmlns="4b4dbe10-18df-4767-b9a9-fec1a832cd34" xsi:nil="true"/>
    <DHICategory xmlns="4b4dbe10-18df-4767-b9a9-fec1a832cd34" xsi:nil="true"/>
    <_DCDateCreated xmlns="4b4dbe10-18df-4767-b9a9-fec1a832cd34" xsi:nil="true"/>
    <Publication xmlns="4b4dbe10-18df-4767-b9a9-fec1a832cd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E32EF7246F4D4DA58AC3B771844D58" ma:contentTypeVersion="6" ma:contentTypeDescription="Create a new document." ma:contentTypeScope="" ma:versionID="536729fdadeebf24d6a1409a045e57c2">
  <xsd:schema xmlns:xsd="http://www.w3.org/2001/XMLSchema" xmlns:xs="http://www.w3.org/2001/XMLSchema" xmlns:p="http://schemas.microsoft.com/office/2006/metadata/properties" xmlns:ns2="4b4dbe10-18df-4767-b9a9-fec1a832cd34" targetNamespace="http://schemas.microsoft.com/office/2006/metadata/properties" ma:root="true" ma:fieldsID="53e46ac17e45fc06d4941c7c727131ad" ns2:_="">
    <xsd:import namespace="4b4dbe10-18df-4767-b9a9-fec1a832cd34"/>
    <xsd:element name="properties">
      <xsd:complexType>
        <xsd:sequence>
          <xsd:element name="documentManagement">
            <xsd:complexType>
              <xsd:all>
                <xsd:element ref="ns2:DHIArea" minOccurs="0"/>
                <xsd:element ref="ns2:DHICategory" minOccurs="0"/>
                <xsd:element ref="ns2:Publication" minOccurs="0"/>
                <xsd:element ref="ns2:_DCDateCreat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dbe10-18df-4767-b9a9-fec1a832cd34" elementFormDefault="qualified">
    <xsd:import namespace="http://schemas.microsoft.com/office/2006/documentManagement/types"/>
    <xsd:import namespace="http://schemas.microsoft.com/office/infopath/2007/PartnerControls"/>
    <xsd:element name="DHIArea" ma:index="8" nillable="true" ma:displayName="DHIArea" ma:description="Select the DHI business area for the item." ma:format="Dropdown" ma:internalName="DHIArea">
      <xsd:simpleType>
        <xsd:restriction base="dms:Choice">
          <xsd:enumeration value="MIKE by DHI"/>
          <xsd:enumeration value="MIKE CUSTOMISED"/>
          <xsd:enumeration value="THE ACADEMY"/>
          <xsd:enumeration value="Other software"/>
          <xsd:enumeration value="Urban"/>
          <xsd:enumeration value="Industrial production and technologies"/>
          <xsd:enumeration value="Marine infrastructure and energy"/>
          <xsd:enumeration value="Ecology and aquaculture"/>
          <xsd:enumeration value="Coastal and estuarine engineering"/>
          <xsd:enumeration value="Rivers and reservoirs"/>
          <xsd:enumeration value="Water resources and land use management"/>
          <xsd:enumeration value="Product safety and environment"/>
          <xsd:enumeration value="Management, finance and administration"/>
        </xsd:restriction>
      </xsd:simpleType>
    </xsd:element>
    <xsd:element name="DHICategory" ma:index="9" nillable="true" ma:displayName="DHICategory" ma:description="Select the DHI category for the item." ma:format="Dropdown" ma:internalName="DHICategory">
      <xsd:simpleType>
        <xsd:restriction base="dms:Choice">
          <xsd:enumeration value="Other"/>
          <xsd:enumeration value="Proposal"/>
          <xsd:enumeration value="Contract"/>
          <xsd:enumeration value="Presentation"/>
          <xsd:enumeration value="Report"/>
          <xsd:enumeration value="Other paper"/>
          <xsd:enumeration value="Peer reviewed paper"/>
          <xsd:enumeration value="Publicity material"/>
          <xsd:enumeration value="Safety datasheet"/>
          <xsd:enumeration value="Conference paper"/>
          <xsd:enumeration value="DHIbus Microsoft Office Document"/>
          <xsd:enumeration value="Course material"/>
        </xsd:restriction>
      </xsd:simpleType>
    </xsd:element>
    <xsd:element name="Publication" ma:index="11" nillable="true" ma:displayName="Publication" ma:description="If the item is not a DHI publication, type the full name of the publication, e.g. journal name or book title and publisher." ma:internalName="Publication">
      <xsd:simpleType>
        <xsd:restriction base="dms:Text"/>
      </xsd:simpleType>
    </xsd:element>
    <xsd:element name="_DCDateCreated" ma:index="13" nillable="true" ma:displayName="Date Created" ma:description="Accept the default creation date or add the date and year of publication." ma:format="DateOnly" ma:internalName="_DCDateCreated">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12"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1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E5E128-C8F2-4728-9633-B97184C66FD2}">
  <ds:schemaRefs>
    <ds:schemaRef ds:uri="http://purl.org/dc/terms/"/>
    <ds:schemaRef ds:uri="http://schemas.microsoft.com/office/2006/documentManagement/types"/>
    <ds:schemaRef ds:uri="4b4dbe10-18df-4767-b9a9-fec1a832cd34"/>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84D96BE9-5850-40B7-9F1E-FDD3C97B57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dbe10-18df-4767-b9a9-fec1a832cd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18B2C6-9D4C-4B28-9388-68799B2C0A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DHI_Master_Template V2.08</Template>
  <TotalTime>1032</TotalTime>
  <Words>373</Words>
  <Application>Microsoft Office PowerPoint</Application>
  <PresentationFormat>On-screen Show (16:9)</PresentationFormat>
  <Paragraphs>56</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DHI_Master_Template V2.08</vt:lpstr>
      <vt:lpstr>Elandsdrift and DeMistkraal Weir Operation: River Release</vt:lpstr>
      <vt:lpstr>Elandsdrift: Normal Operations</vt:lpstr>
      <vt:lpstr>2014 / 2015 Water Year</vt:lpstr>
      <vt:lpstr>2015 / 2016 Water Year</vt:lpstr>
      <vt:lpstr>Flow at Sheldon</vt:lpstr>
      <vt:lpstr>DeMistkraal: Normal Operations</vt:lpstr>
      <vt:lpstr>2015 / 2016 Water Year</vt:lpstr>
      <vt:lpstr>Historical diversions to Glen Melville Dam (2010 – 2017)</vt:lpstr>
      <vt:lpstr>Summary of Glen Melville Dam Transfers (2010 – 2017)</vt:lpstr>
      <vt:lpstr>Apparent missed opportunities to divert water</vt:lpstr>
    </vt:vector>
  </TitlesOfParts>
  <Company>DHI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DHI Blank PowerPoint Presentation</dc:title>
  <dc:creator>Kevin Greaves</dc:creator>
  <cp:keywords/>
  <cp:lastModifiedBy>Kevin Greaves</cp:lastModifiedBy>
  <cp:revision>97</cp:revision>
  <dcterms:created xsi:type="dcterms:W3CDTF">2012-12-27T11:35:12Z</dcterms:created>
  <dcterms:modified xsi:type="dcterms:W3CDTF">2017-04-17T14:17:54Z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0x0101007CE32EF7246F4D4DA58AC3B771844D58</vt:lpwstr>
  </property>
</Properties>
</file>